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382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383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5" autoAdjust="0"/>
    <p:restoredTop sz="94660"/>
  </p:normalViewPr>
  <p:slideViewPr>
    <p:cSldViewPr>
      <p:cViewPr>
        <p:scale>
          <a:sx n="70" d="100"/>
          <a:sy n="70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1343827">
            <a:off x="4330292" y="5224502"/>
            <a:ext cx="4908078" cy="1801909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MAYIS 2019</a:t>
            </a:r>
          </a:p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-387424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472608" y="1844824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 rot="172345">
            <a:off x="4256852" y="3661212"/>
            <a:ext cx="6086165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8</a:t>
            </a:r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.YARIŞMA</a:t>
            </a: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7504" y="1916832"/>
            <a:ext cx="3888432" cy="4869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23528" y="2242454"/>
          <a:ext cx="3456384" cy="4282890"/>
        </p:xfrm>
        <a:graphic>
          <a:graphicData uri="http://schemas.openxmlformats.org/drawingml/2006/table">
            <a:tbl>
              <a:tblPr/>
              <a:tblGrid>
                <a:gridCol w="666291"/>
                <a:gridCol w="1405457"/>
                <a:gridCol w="1384636"/>
              </a:tblGrid>
              <a:tr h="8952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İÇERİK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97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ÜNİTE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SORU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15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UZAY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BÖLÜNMELER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KUVVET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114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MADDE VE KAR.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IŞIK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ÜREME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91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ELEKTRİK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91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TOPLAM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98351"/>
            <a:ext cx="8784976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74551"/>
            <a:ext cx="8928992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9"/>
            <a:ext cx="89289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88569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84976" cy="57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95" y="968077"/>
            <a:ext cx="8918501" cy="58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5903"/>
            <a:ext cx="8928992" cy="57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1" y="1146001"/>
            <a:ext cx="8904337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6951"/>
            <a:ext cx="8856984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555776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90364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5433"/>
            <a:ext cx="8856984" cy="55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7"/>
            <a:ext cx="88569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53" y="1069801"/>
            <a:ext cx="878393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51" y="1052736"/>
            <a:ext cx="88662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1124744"/>
            <a:ext cx="8924925" cy="571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49" y="1124744"/>
            <a:ext cx="880563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1" y="1124744"/>
            <a:ext cx="885993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07" y="908720"/>
            <a:ext cx="8857481" cy="586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12651"/>
            <a:ext cx="8928992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7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65051"/>
            <a:ext cx="9036496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011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5051"/>
            <a:ext cx="8856984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9527"/>
            <a:ext cx="8970715" cy="55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Çapraz Köşesi Kesik Dikdörtgen"/>
          <p:cNvSpPr/>
          <p:nvPr/>
        </p:nvSpPr>
        <p:spPr>
          <a:xfrm>
            <a:off x="251520" y="476672"/>
            <a:ext cx="8568952" cy="237626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323528" y="3284984"/>
            <a:ext cx="8496944" cy="3312368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FEN BİLİMLERİ ÖĞRETMENİ</a:t>
            </a:r>
            <a:endParaRPr lang="tr-TR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1555</TotalTime>
  <Words>206</Words>
  <Application>Microsoft Office PowerPoint</Application>
  <PresentationFormat>Ekran Gösterisi (4:3)</PresentationFormat>
  <Paragraphs>194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63</cp:revision>
  <dcterms:created xsi:type="dcterms:W3CDTF">2018-11-02T16:07:37Z</dcterms:created>
  <dcterms:modified xsi:type="dcterms:W3CDTF">2019-05-24T00:37:01Z</dcterms:modified>
</cp:coreProperties>
</file>