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84"/>
  </p:handoutMasterIdLst>
  <p:sldIdLst>
    <p:sldId id="382" r:id="rId2"/>
    <p:sldId id="257" r:id="rId3"/>
    <p:sldId id="260" r:id="rId4"/>
    <p:sldId id="258" r:id="rId5"/>
    <p:sldId id="343" r:id="rId6"/>
    <p:sldId id="262" r:id="rId7"/>
    <p:sldId id="344" r:id="rId8"/>
    <p:sldId id="265" r:id="rId9"/>
    <p:sldId id="345" r:id="rId10"/>
    <p:sldId id="267" r:id="rId11"/>
    <p:sldId id="346" r:id="rId12"/>
    <p:sldId id="342" r:id="rId13"/>
    <p:sldId id="347" r:id="rId14"/>
    <p:sldId id="272" r:id="rId15"/>
    <p:sldId id="348" r:id="rId16"/>
    <p:sldId id="274" r:id="rId17"/>
    <p:sldId id="349" r:id="rId18"/>
    <p:sldId id="276" r:id="rId19"/>
    <p:sldId id="350" r:id="rId20"/>
    <p:sldId id="278" r:id="rId21"/>
    <p:sldId id="351" r:id="rId22"/>
    <p:sldId id="280" r:id="rId23"/>
    <p:sldId id="352" r:id="rId24"/>
    <p:sldId id="282" r:id="rId25"/>
    <p:sldId id="353" r:id="rId26"/>
    <p:sldId id="284" r:id="rId27"/>
    <p:sldId id="354" r:id="rId28"/>
    <p:sldId id="286" r:id="rId29"/>
    <p:sldId id="355" r:id="rId30"/>
    <p:sldId id="288" r:id="rId31"/>
    <p:sldId id="356" r:id="rId32"/>
    <p:sldId id="290" r:id="rId33"/>
    <p:sldId id="357" r:id="rId34"/>
    <p:sldId id="292" r:id="rId35"/>
    <p:sldId id="358" r:id="rId36"/>
    <p:sldId id="294" r:id="rId37"/>
    <p:sldId id="359" r:id="rId38"/>
    <p:sldId id="296" r:id="rId39"/>
    <p:sldId id="360" r:id="rId40"/>
    <p:sldId id="298" r:id="rId41"/>
    <p:sldId id="361" r:id="rId42"/>
    <p:sldId id="300" r:id="rId43"/>
    <p:sldId id="362" r:id="rId44"/>
    <p:sldId id="302" r:id="rId45"/>
    <p:sldId id="363" r:id="rId46"/>
    <p:sldId id="304" r:id="rId47"/>
    <p:sldId id="364" r:id="rId48"/>
    <p:sldId id="306" r:id="rId49"/>
    <p:sldId id="365" r:id="rId50"/>
    <p:sldId id="308" r:id="rId51"/>
    <p:sldId id="366" r:id="rId52"/>
    <p:sldId id="311" r:id="rId53"/>
    <p:sldId id="367" r:id="rId54"/>
    <p:sldId id="313" r:id="rId55"/>
    <p:sldId id="368" r:id="rId56"/>
    <p:sldId id="315" r:id="rId57"/>
    <p:sldId id="369" r:id="rId58"/>
    <p:sldId id="317" r:id="rId59"/>
    <p:sldId id="370" r:id="rId60"/>
    <p:sldId id="319" r:id="rId61"/>
    <p:sldId id="371" r:id="rId62"/>
    <p:sldId id="321" r:id="rId63"/>
    <p:sldId id="372" r:id="rId64"/>
    <p:sldId id="323" r:id="rId65"/>
    <p:sldId id="373" r:id="rId66"/>
    <p:sldId id="325" r:id="rId67"/>
    <p:sldId id="374" r:id="rId68"/>
    <p:sldId id="327" r:id="rId69"/>
    <p:sldId id="375" r:id="rId70"/>
    <p:sldId id="329" r:id="rId71"/>
    <p:sldId id="376" r:id="rId72"/>
    <p:sldId id="331" r:id="rId73"/>
    <p:sldId id="377" r:id="rId74"/>
    <p:sldId id="333" r:id="rId75"/>
    <p:sldId id="378" r:id="rId76"/>
    <p:sldId id="335" r:id="rId77"/>
    <p:sldId id="379" r:id="rId78"/>
    <p:sldId id="337" r:id="rId79"/>
    <p:sldId id="380" r:id="rId80"/>
    <p:sldId id="339" r:id="rId81"/>
    <p:sldId id="381" r:id="rId82"/>
    <p:sldId id="341" r:id="rId8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5" autoAdjust="0"/>
    <p:restoredTop sz="94660"/>
  </p:normalViewPr>
  <p:slideViewPr>
    <p:cSldViewPr>
      <p:cViewPr>
        <p:scale>
          <a:sx n="70" d="100"/>
          <a:sy n="70" d="100"/>
        </p:scale>
        <p:origin x="-12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7C2C-1502-40F3-9A29-FFDCDAD687BB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27CE1-98B4-48A8-BEFB-681E0D62C18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 rot="1343827">
            <a:off x="4330292" y="5224502"/>
            <a:ext cx="4908078" cy="1801909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18 MAYIS 2019</a:t>
            </a:r>
          </a:p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Monotype Corsiva" pitchFamily="66" charset="0"/>
              </a:rPr>
              <a:t>CUMARTESİ</a:t>
            </a:r>
            <a:endParaRPr lang="tr-TR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-387424"/>
            <a:ext cx="8784976" cy="2594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rgbClr val="FFFF00"/>
                </a:solidFill>
                <a:latin typeface="Monotype Corsiva" pitchFamily="66" charset="0"/>
              </a:rPr>
              <a:t>FEN</a:t>
            </a:r>
            <a: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  <a:t> BİLİMLERİ</a:t>
            </a:r>
            <a:br>
              <a:rPr lang="tr-TR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tr-TR" sz="8000" b="1" dirty="0" smtClean="0">
                <a:solidFill>
                  <a:srgbClr val="7030A0"/>
                </a:solidFill>
                <a:latin typeface="Monotype Corsiva" pitchFamily="66" charset="0"/>
              </a:rPr>
              <a:t>BİLGİ YARIŞMASI</a:t>
            </a:r>
            <a:endParaRPr lang="tr-TR" sz="8000" dirty="0">
              <a:solidFill>
                <a:srgbClr val="7030A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5472608" y="1844824"/>
            <a:ext cx="4283968" cy="21602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8. SINIF</a:t>
            </a:r>
            <a:endParaRPr lang="tr-TR" sz="6000" dirty="0"/>
          </a:p>
        </p:txBody>
      </p:sp>
      <p:sp>
        <p:nvSpPr>
          <p:cNvPr id="8" name="7 Sağ Ok"/>
          <p:cNvSpPr/>
          <p:nvPr/>
        </p:nvSpPr>
        <p:spPr>
          <a:xfrm rot="172345">
            <a:off x="4256852" y="3661212"/>
            <a:ext cx="6086165" cy="194421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3.YARIŞMA</a:t>
            </a:r>
            <a:endParaRPr lang="tr-TR" sz="6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107504" y="1916832"/>
            <a:ext cx="3888432" cy="48691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323528" y="2192593"/>
          <a:ext cx="3384376" cy="4233311"/>
        </p:xfrm>
        <a:graphic>
          <a:graphicData uri="http://schemas.openxmlformats.org/drawingml/2006/table">
            <a:tbl>
              <a:tblPr/>
              <a:tblGrid>
                <a:gridCol w="652410"/>
                <a:gridCol w="1376177"/>
                <a:gridCol w="1355789"/>
              </a:tblGrid>
              <a:tr h="8840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60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İÇERİK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0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ÜNİTE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KONU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SORU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49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MEV.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 İKLİM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DNA G. KOD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BASINÇ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4125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MADDE VE END.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BASİT MAK.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200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EN.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 DÖN.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34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ELEKTRİK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334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B0F0"/>
                          </a:solidFill>
                          <a:latin typeface="Monotype Corsiva"/>
                        </a:rPr>
                        <a:t>TOPLAM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856984" cy="55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420809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441212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283968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892899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11" y="1124743"/>
            <a:ext cx="8854777" cy="55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9036496" cy="560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8" y="1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0139"/>
            <a:ext cx="8856984" cy="59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411643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465806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211960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5" y="1124744"/>
            <a:ext cx="43974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8639" y="1052736"/>
            <a:ext cx="454910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27984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88569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052736"/>
            <a:ext cx="446879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31903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644008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784976" cy="56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40056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48547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Düz Ok Bağlayıcısı"/>
          <p:cNvCxnSpPr/>
          <p:nvPr/>
        </p:nvCxnSpPr>
        <p:spPr>
          <a:xfrm>
            <a:off x="4067944" y="692696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9" y="1124744"/>
            <a:ext cx="461999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9909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932040" y="692696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19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44735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4355976" cy="56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644008" y="692696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108504" cy="56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088851"/>
            <a:ext cx="89644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402721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08720"/>
            <a:ext cx="482829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139952" y="692696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0625"/>
            <a:ext cx="8856984" cy="547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24744"/>
            <a:ext cx="8964488" cy="57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283968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54435"/>
            <a:ext cx="4499992" cy="57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499992" y="692696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88851"/>
            <a:ext cx="892899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89289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712968" cy="56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29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3"/>
            <a:ext cx="3888432" cy="543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24743"/>
            <a:ext cx="4896544" cy="556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3995936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3"/>
            <a:ext cx="3960440" cy="552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1124744"/>
            <a:ext cx="474171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139952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424550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31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461365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355976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32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06" y="1124743"/>
            <a:ext cx="3685406" cy="55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8469" y="1141462"/>
            <a:ext cx="4978027" cy="54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3851920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33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35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67" y="1124744"/>
            <a:ext cx="888942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C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36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08599"/>
            <a:ext cx="8856984" cy="56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D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37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86" y="1124744"/>
            <a:ext cx="39559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476684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139952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38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39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391331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5527" y="1175767"/>
            <a:ext cx="4790969" cy="542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139952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856984" cy="56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Resim" descr="gerisay1d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7" y="0"/>
            <a:ext cx="2928933" cy="87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396354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Oval"/>
          <p:cNvSpPr/>
          <p:nvPr/>
        </p:nvSpPr>
        <p:spPr>
          <a:xfrm>
            <a:off x="-73024" y="0"/>
            <a:ext cx="1836712" cy="1124744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latin typeface="Monotype Corsiva" pitchFamily="66" charset="0"/>
              </a:rPr>
              <a:t>40</a:t>
            </a:r>
            <a:endParaRPr lang="tr-TR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80728"/>
            <a:ext cx="45365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Düz Ok Bağlayıcısı"/>
          <p:cNvCxnSpPr/>
          <p:nvPr/>
        </p:nvCxnSpPr>
        <p:spPr>
          <a:xfrm>
            <a:off x="4283968" y="720080"/>
            <a:ext cx="0" cy="60212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786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latin typeface="Comic Sans MS" pitchFamily="66" charset="0"/>
              </a:rPr>
              <a:t>ERDOĞAN BULUT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143248"/>
            <a:ext cx="8572559" cy="3643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tr-TR" sz="15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FEN BİLİMLERİ</a:t>
            </a:r>
          </a:p>
          <a:p>
            <a:pPr algn="ctr">
              <a:buNone/>
            </a:pPr>
            <a:r>
              <a:rPr lang="tr-TR" sz="15000" b="1" dirty="0" smtClean="0">
                <a:solidFill>
                  <a:srgbClr val="00B0F0"/>
                </a:solidFill>
                <a:latin typeface="Comic Sans MS" pitchFamily="66" charset="0"/>
              </a:rPr>
              <a:t> ÖĞRETMENİ</a:t>
            </a:r>
            <a:endParaRPr lang="tr-TR" sz="15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Çapraz Köşesi Kesik Dikdörtgen"/>
          <p:cNvSpPr/>
          <p:nvPr/>
        </p:nvSpPr>
        <p:spPr>
          <a:xfrm>
            <a:off x="1403648" y="332656"/>
            <a:ext cx="6408712" cy="3024336"/>
          </a:xfrm>
          <a:prstGeom prst="snip2DiagRect">
            <a:avLst/>
          </a:prstGeom>
          <a:solidFill>
            <a:schemeClr val="bg1">
              <a:lumMod val="85000"/>
            </a:schemeClr>
          </a:solidFill>
          <a:scene3d>
            <a:camera prst="isometricOffAxis1Top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DOĞRU </a:t>
            </a:r>
          </a:p>
          <a:p>
            <a:pPr algn="ctr"/>
            <a:r>
              <a:rPr lang="tr-TR" sz="9600" b="1" dirty="0" smtClean="0">
                <a:solidFill>
                  <a:srgbClr val="00B050"/>
                </a:solidFill>
                <a:latin typeface="Monotype Corsiva" pitchFamily="66" charset="0"/>
              </a:rPr>
              <a:t>CEVAP </a:t>
            </a:r>
            <a:endParaRPr lang="tr-TR" sz="9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2483768" y="1556792"/>
            <a:ext cx="4968552" cy="44644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perspectiveRelaxed">
              <a:rot lat="18000000" lon="0" rev="0"/>
            </a:camera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onotype Corsiva" pitchFamily="66" charset="0"/>
              </a:rPr>
              <a:t>B</a:t>
            </a:r>
            <a:endParaRPr lang="tr-TR" sz="2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1473</TotalTime>
  <Words>217</Words>
  <Application>Microsoft Office PowerPoint</Application>
  <PresentationFormat>Ekran Gösterisi (4:3)</PresentationFormat>
  <Paragraphs>196</Paragraphs>
  <Slides>82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8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ERDOĞAN BULUT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 BİLİMLERİ BİLGİ YARIŞMASI</dc:title>
  <dc:creator>erdoğan bulut</dc:creator>
  <cp:lastModifiedBy>erdoğan bulut</cp:lastModifiedBy>
  <cp:revision>57</cp:revision>
  <dcterms:created xsi:type="dcterms:W3CDTF">2018-11-02T16:07:37Z</dcterms:created>
  <dcterms:modified xsi:type="dcterms:W3CDTF">2019-05-16T08:31:32Z</dcterms:modified>
</cp:coreProperties>
</file>