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333" r:id="rId4"/>
    <p:sldId id="258" r:id="rId5"/>
    <p:sldId id="334" r:id="rId6"/>
    <p:sldId id="259" r:id="rId7"/>
    <p:sldId id="335" r:id="rId8"/>
    <p:sldId id="260" r:id="rId9"/>
    <p:sldId id="336" r:id="rId10"/>
    <p:sldId id="261" r:id="rId11"/>
    <p:sldId id="337" r:id="rId12"/>
    <p:sldId id="289" r:id="rId13"/>
    <p:sldId id="290" r:id="rId14"/>
    <p:sldId id="263" r:id="rId15"/>
    <p:sldId id="338" r:id="rId16"/>
    <p:sldId id="264" r:id="rId17"/>
    <p:sldId id="339" r:id="rId18"/>
    <p:sldId id="265" r:id="rId19"/>
    <p:sldId id="340" r:id="rId20"/>
    <p:sldId id="266" r:id="rId21"/>
    <p:sldId id="341" r:id="rId22"/>
    <p:sldId id="267" r:id="rId23"/>
    <p:sldId id="297" r:id="rId24"/>
    <p:sldId id="299" r:id="rId25"/>
    <p:sldId id="343" r:id="rId26"/>
    <p:sldId id="269" r:id="rId27"/>
    <p:sldId id="301" r:id="rId28"/>
    <p:sldId id="270" r:id="rId29"/>
    <p:sldId id="303" r:id="rId30"/>
    <p:sldId id="271" r:id="rId31"/>
    <p:sldId id="305" r:id="rId32"/>
    <p:sldId id="306" r:id="rId33"/>
    <p:sldId id="272" r:id="rId34"/>
    <p:sldId id="273" r:id="rId35"/>
    <p:sldId id="308" r:id="rId36"/>
    <p:sldId id="274" r:id="rId37"/>
    <p:sldId id="310" r:id="rId38"/>
    <p:sldId id="275" r:id="rId39"/>
    <p:sldId id="312" r:id="rId40"/>
    <p:sldId id="276" r:id="rId41"/>
    <p:sldId id="316" r:id="rId42"/>
    <p:sldId id="277" r:id="rId43"/>
    <p:sldId id="318" r:id="rId44"/>
    <p:sldId id="278" r:id="rId45"/>
    <p:sldId id="319" r:id="rId46"/>
    <p:sldId id="279" r:id="rId47"/>
    <p:sldId id="321" r:id="rId48"/>
    <p:sldId id="280" r:id="rId49"/>
    <p:sldId id="323" r:id="rId50"/>
    <p:sldId id="281" r:id="rId51"/>
    <p:sldId id="325" r:id="rId52"/>
    <p:sldId id="313" r:id="rId53"/>
    <p:sldId id="314" r:id="rId54"/>
    <p:sldId id="282" r:id="rId55"/>
    <p:sldId id="327" r:id="rId56"/>
    <p:sldId id="283" r:id="rId57"/>
    <p:sldId id="329" r:id="rId58"/>
    <p:sldId id="284" r:id="rId59"/>
    <p:sldId id="331" r:id="rId6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3A798-EE5B-4BAA-BC70-9D9128C35354}" type="datetimeFigureOut">
              <a:rPr lang="tr-TR" smtClean="0"/>
              <a:t>9.05.2019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7EAA7-3E9E-4567-905D-B70724B834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135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HAZIRLAYAN : F.</a:t>
            </a:r>
            <a:r>
              <a:rPr lang="tr-TR" baseline="0" dirty="0" smtClean="0"/>
              <a:t> </a:t>
            </a:r>
            <a:r>
              <a:rPr lang="tr-TR" baseline="0" smtClean="0"/>
              <a:t>BERRİN ÇALIK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7EAA7-3E9E-4567-905D-B70724B834E4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199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1A8B-BE18-4920-AE6E-F9A419386880}" type="datetimeFigureOut">
              <a:rPr lang="tr-TR" smtClean="0"/>
              <a:t>9.05.2019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BBAC-94E2-45C4-BCC2-96EA530771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9711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1A8B-BE18-4920-AE6E-F9A419386880}" type="datetimeFigureOut">
              <a:rPr lang="tr-TR" smtClean="0"/>
              <a:t>9.05.2019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BBAC-94E2-45C4-BCC2-96EA530771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911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1A8B-BE18-4920-AE6E-F9A419386880}" type="datetimeFigureOut">
              <a:rPr lang="tr-TR" smtClean="0"/>
              <a:t>9.05.2019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BBAC-94E2-45C4-BCC2-96EA530771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596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1A8B-BE18-4920-AE6E-F9A419386880}" type="datetimeFigureOut">
              <a:rPr lang="tr-TR" smtClean="0"/>
              <a:t>9.05.2019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BBAC-94E2-45C4-BCC2-96EA530771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129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1A8B-BE18-4920-AE6E-F9A419386880}" type="datetimeFigureOut">
              <a:rPr lang="tr-TR" smtClean="0"/>
              <a:t>9.05.2019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BBAC-94E2-45C4-BCC2-96EA530771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934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1A8B-BE18-4920-AE6E-F9A419386880}" type="datetimeFigureOut">
              <a:rPr lang="tr-TR" smtClean="0"/>
              <a:t>9.05.2019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BBAC-94E2-45C4-BCC2-96EA530771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1449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1A8B-BE18-4920-AE6E-F9A419386880}" type="datetimeFigureOut">
              <a:rPr lang="tr-TR" smtClean="0"/>
              <a:t>9.05.2019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BBAC-94E2-45C4-BCC2-96EA530771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2931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1A8B-BE18-4920-AE6E-F9A419386880}" type="datetimeFigureOut">
              <a:rPr lang="tr-TR" smtClean="0"/>
              <a:t>9.05.2019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BBAC-94E2-45C4-BCC2-96EA530771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428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1A8B-BE18-4920-AE6E-F9A419386880}" type="datetimeFigureOut">
              <a:rPr lang="tr-TR" smtClean="0"/>
              <a:t>9.05.2019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BBAC-94E2-45C4-BCC2-96EA530771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955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1A8B-BE18-4920-AE6E-F9A419386880}" type="datetimeFigureOut">
              <a:rPr lang="tr-TR" smtClean="0"/>
              <a:t>9.05.2019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BBAC-94E2-45C4-BCC2-96EA530771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435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1A8B-BE18-4920-AE6E-F9A419386880}" type="datetimeFigureOut">
              <a:rPr lang="tr-TR" smtClean="0"/>
              <a:t>9.05.2019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BBAC-94E2-45C4-BCC2-96EA530771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5906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A1A8B-BE18-4920-AE6E-F9A419386880}" type="datetimeFigureOut">
              <a:rPr lang="tr-TR" smtClean="0"/>
              <a:t>9.05.2019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7BBAC-94E2-45C4-BCC2-96EA530771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073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44720" y="836712"/>
            <a:ext cx="868039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8 . SINIF BİLGİ YARIŞMASI</a:t>
            </a:r>
            <a:br>
              <a:rPr lang="tr-T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tr-T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tr-T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tr-TR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YARIŞMASI</a:t>
            </a:r>
            <a:endParaRPr lang="tr-TR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tr-T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HAZIRLAYAN : F.BERRİN ÇALIK</a:t>
            </a:r>
            <a:endParaRPr lang="tr-T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5949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5.SORU</a:t>
            </a:r>
            <a:endParaRPr lang="tr-T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454324" cy="459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07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5.SORU</a:t>
            </a:r>
            <a:endParaRPr lang="tr-T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454324" cy="459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907704" y="472514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27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6. SORU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ÖZISININ BİRİMİ NEDİR?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984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              </a:t>
            </a:r>
            <a:r>
              <a:rPr lang="tr-TR" sz="7200" dirty="0" smtClean="0"/>
              <a:t>  </a:t>
            </a:r>
            <a:r>
              <a:rPr lang="tr-TR" sz="7200" dirty="0" smtClean="0"/>
              <a:t>J/</a:t>
            </a:r>
            <a:r>
              <a:rPr lang="tr-TR" sz="7200" dirty="0" err="1" smtClean="0"/>
              <a:t>gC</a:t>
            </a:r>
            <a:endParaRPr lang="tr-TR" sz="7200" dirty="0"/>
          </a:p>
        </p:txBody>
      </p:sp>
      <p:sp>
        <p:nvSpPr>
          <p:cNvPr id="4" name="Akış Çizelgesi: Bağlayıcı 3"/>
          <p:cNvSpPr/>
          <p:nvPr/>
        </p:nvSpPr>
        <p:spPr>
          <a:xfrm>
            <a:off x="4355976" y="3140968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871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7. SORU</a:t>
            </a:r>
            <a:endParaRPr lang="tr-T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574725" cy="386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01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7. SORU</a:t>
            </a:r>
            <a:endParaRPr lang="tr-T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574725" cy="386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763688" y="4581128"/>
            <a:ext cx="288032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881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8. SORU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Ana depremden sonra  meydana gelen küçük    depremlere ne ad verilir?</a:t>
            </a:r>
          </a:p>
          <a:p>
            <a:r>
              <a:rPr lang="tr-TR" dirty="0" smtClean="0"/>
              <a:t>         A)Artçı deprem.           B)  Öncü deprem   </a:t>
            </a:r>
          </a:p>
          <a:p>
            <a:endParaRPr lang="tr-TR" dirty="0" smtClean="0"/>
          </a:p>
          <a:p>
            <a:r>
              <a:rPr lang="tr-TR" dirty="0" smtClean="0"/>
              <a:t>         C)Küçük deprem         D)  Erken  deprem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953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8. SORU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Ana depremden sonra  meydana gelen küçük    depremlere ne ad verilir?</a:t>
            </a:r>
          </a:p>
          <a:p>
            <a:r>
              <a:rPr lang="tr-TR" dirty="0" smtClean="0"/>
              <a:t>         A)Artçı deprem.           B)  Öncü deprem   </a:t>
            </a:r>
          </a:p>
          <a:p>
            <a:endParaRPr lang="tr-TR" dirty="0" smtClean="0"/>
          </a:p>
          <a:p>
            <a:r>
              <a:rPr lang="tr-TR" dirty="0" smtClean="0"/>
              <a:t>         C)Küçük deprem         D)  Erken  deprem</a:t>
            </a:r>
          </a:p>
          <a:p>
            <a:endParaRPr lang="tr-TR" dirty="0"/>
          </a:p>
        </p:txBody>
      </p:sp>
      <p:sp>
        <p:nvSpPr>
          <p:cNvPr id="4" name="Oval 3"/>
          <p:cNvSpPr/>
          <p:nvPr/>
        </p:nvSpPr>
        <p:spPr>
          <a:xfrm>
            <a:off x="1475656" y="2780928"/>
            <a:ext cx="57606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41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9. SORU</a:t>
            </a:r>
            <a:endParaRPr lang="tr-T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6912768" cy="477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27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9. SORU</a:t>
            </a:r>
            <a:endParaRPr lang="tr-T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6912768" cy="477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115616" y="5517232"/>
            <a:ext cx="21602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484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1. SORU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12" y="1484784"/>
            <a:ext cx="6871232" cy="432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9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10. SORU</a:t>
            </a:r>
            <a:endParaRPr lang="tr-T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11" y="1484784"/>
            <a:ext cx="757128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64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10. SORU</a:t>
            </a:r>
            <a:endParaRPr lang="tr-T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11" y="1484784"/>
            <a:ext cx="757128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572000" y="5085184"/>
            <a:ext cx="50405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066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11. SORU</a:t>
            </a:r>
            <a:endParaRPr lang="tr-T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909"/>
            <a:ext cx="5904656" cy="502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5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11. SORU</a:t>
            </a:r>
            <a:endParaRPr lang="tr-T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909"/>
            <a:ext cx="5904656" cy="502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835696" y="5949280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54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12. SORU</a:t>
            </a:r>
            <a:endParaRPr lang="tr-T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7"/>
            <a:ext cx="6408712" cy="489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95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12. SORU</a:t>
            </a:r>
            <a:endParaRPr lang="tr-T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7"/>
            <a:ext cx="6408712" cy="489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932040" y="602128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712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13. SORU</a:t>
            </a:r>
            <a:endParaRPr lang="tr-T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98477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6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13. SORU</a:t>
            </a:r>
            <a:endParaRPr lang="tr-T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98477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331640" y="5661248"/>
            <a:ext cx="14401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631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14. SORU</a:t>
            </a:r>
            <a:endParaRPr lang="tr-T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9"/>
            <a:ext cx="655272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97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14. SORU</a:t>
            </a:r>
            <a:endParaRPr lang="tr-T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9"/>
            <a:ext cx="6552728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331640" y="537321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564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1. SORU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12" y="1484784"/>
            <a:ext cx="6871232" cy="432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211960" y="278092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892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15. SORU</a:t>
            </a:r>
            <a:endParaRPr lang="tr-T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55272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97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15. SORU</a:t>
            </a:r>
            <a:endParaRPr lang="tr-T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55272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619672" y="587727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399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16. SORU</a:t>
            </a:r>
            <a:endParaRPr lang="tr-TR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86952"/>
            <a:ext cx="5616624" cy="492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93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16. SORU</a:t>
            </a:r>
            <a:endParaRPr lang="tr-TR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86952"/>
            <a:ext cx="5616624" cy="492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907704" y="5733256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225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17. SORU</a:t>
            </a:r>
            <a:endParaRPr lang="tr-TR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63180"/>
            <a:ext cx="6192688" cy="413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81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17. SORU</a:t>
            </a:r>
            <a:endParaRPr lang="tr-TR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63180"/>
            <a:ext cx="6192688" cy="413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211960" y="5877272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698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18. SORU</a:t>
            </a:r>
            <a:endParaRPr lang="tr-TR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58419"/>
            <a:ext cx="5832647" cy="440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72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18. SORU</a:t>
            </a:r>
            <a:endParaRPr lang="tr-TR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58419"/>
            <a:ext cx="5832647" cy="440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635194" y="5084143"/>
            <a:ext cx="27251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294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19. SORU</a:t>
            </a:r>
            <a:endParaRPr lang="tr-TR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53657"/>
            <a:ext cx="6048672" cy="381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13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19. SORU</a:t>
            </a:r>
            <a:endParaRPr lang="tr-TR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53657"/>
            <a:ext cx="6048672" cy="381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547664" y="51571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381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2. SORU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6407804" cy="449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08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20. SORU</a:t>
            </a:r>
            <a:endParaRPr lang="tr-TR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786" y="1700808"/>
            <a:ext cx="6205542" cy="412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5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6390456" cy="479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763688" y="494116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658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21. SORU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Aspirinin Hammaddesi Nedir? </a:t>
            </a:r>
          </a:p>
          <a:p>
            <a:r>
              <a:rPr lang="tr-TR" dirty="0" smtClean="0"/>
              <a:t>A-Söğüt </a:t>
            </a:r>
          </a:p>
          <a:p>
            <a:r>
              <a:rPr lang="tr-TR" dirty="0" smtClean="0"/>
              <a:t>B-Köknar, </a:t>
            </a:r>
          </a:p>
          <a:p>
            <a:r>
              <a:rPr lang="tr-TR" dirty="0" smtClean="0"/>
              <a:t>C-Kavak </a:t>
            </a:r>
          </a:p>
          <a:p>
            <a:r>
              <a:rPr lang="tr-TR" dirty="0" smtClean="0"/>
              <a:t>D-Meşe </a:t>
            </a:r>
          </a:p>
          <a:p>
            <a:r>
              <a:rPr lang="tr-TR" dirty="0" smtClean="0"/>
              <a:t>E-Gürgen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035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21. SORU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Aspirinin Hammaddesi Nedir? </a:t>
            </a:r>
          </a:p>
          <a:p>
            <a:r>
              <a:rPr lang="tr-TR" dirty="0" smtClean="0"/>
              <a:t>A-Söğüt </a:t>
            </a:r>
          </a:p>
          <a:p>
            <a:r>
              <a:rPr lang="tr-TR" dirty="0" smtClean="0"/>
              <a:t>B-Köknar, </a:t>
            </a:r>
          </a:p>
          <a:p>
            <a:r>
              <a:rPr lang="tr-TR" dirty="0" smtClean="0"/>
              <a:t>C-Kavak </a:t>
            </a:r>
          </a:p>
          <a:p>
            <a:r>
              <a:rPr lang="tr-TR" dirty="0" smtClean="0"/>
              <a:t>D-Meşe </a:t>
            </a:r>
          </a:p>
        </p:txBody>
      </p:sp>
      <p:sp>
        <p:nvSpPr>
          <p:cNvPr id="4" name="Oval 3"/>
          <p:cNvSpPr/>
          <p:nvPr/>
        </p:nvSpPr>
        <p:spPr>
          <a:xfrm>
            <a:off x="683568" y="2276872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514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22. SORU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Türkiye’nin En Büyük Gölü Hangisidir?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045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VAN GÖLÜ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877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23. SORU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31 Mart Vakası sonrası tahttan indirilen padişah aşağıdakilerden hangisidir?</a:t>
            </a:r>
          </a:p>
          <a:p>
            <a:endParaRPr lang="tr-TR" dirty="0" smtClean="0"/>
          </a:p>
          <a:p>
            <a:r>
              <a:rPr lang="tr-TR" dirty="0" smtClean="0"/>
              <a:t>A) IV. Murat </a:t>
            </a:r>
          </a:p>
          <a:p>
            <a:r>
              <a:rPr lang="tr-TR" dirty="0" smtClean="0"/>
              <a:t>B) I. Abdülhamit</a:t>
            </a:r>
          </a:p>
          <a:p>
            <a:r>
              <a:rPr lang="tr-TR" dirty="0" smtClean="0"/>
              <a:t>C) II. Abdülhamit</a:t>
            </a:r>
          </a:p>
          <a:p>
            <a:r>
              <a:rPr lang="tr-TR" dirty="0" smtClean="0"/>
              <a:t>D) V. Mehmet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067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23. SORU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31 Mart Vakası sonrası tahttan indirilen padişah aşağıdakilerden hangisidir?</a:t>
            </a:r>
          </a:p>
          <a:p>
            <a:endParaRPr lang="tr-TR" dirty="0" smtClean="0"/>
          </a:p>
          <a:p>
            <a:r>
              <a:rPr lang="tr-TR" dirty="0" smtClean="0"/>
              <a:t>A) IV. Murat </a:t>
            </a:r>
          </a:p>
          <a:p>
            <a:r>
              <a:rPr lang="tr-TR" dirty="0" smtClean="0"/>
              <a:t>B) I. Abdülhamit</a:t>
            </a:r>
          </a:p>
          <a:p>
            <a:r>
              <a:rPr lang="tr-TR" dirty="0" smtClean="0"/>
              <a:t>C) II. Abdülhamit</a:t>
            </a:r>
          </a:p>
          <a:p>
            <a:r>
              <a:rPr lang="tr-TR" dirty="0" smtClean="0"/>
              <a:t>D) V. Mehmet</a:t>
            </a:r>
          </a:p>
          <a:p>
            <a:endParaRPr lang="tr-TR" dirty="0"/>
          </a:p>
        </p:txBody>
      </p:sp>
      <p:sp>
        <p:nvSpPr>
          <p:cNvPr id="4" name="Oval 3"/>
          <p:cNvSpPr/>
          <p:nvPr/>
        </p:nvSpPr>
        <p:spPr>
          <a:xfrm>
            <a:off x="683568" y="4581128"/>
            <a:ext cx="57606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415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24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"</a:t>
            </a:r>
            <a:r>
              <a:rPr lang="tr-TR" dirty="0" err="1" smtClean="0"/>
              <a:t>Hanzala</a:t>
            </a:r>
            <a:r>
              <a:rPr lang="tr-TR" dirty="0" smtClean="0"/>
              <a:t> Cesaret Ödülü" ne layık görülen ve İsrail askerlerine karşı direniş gösteren "</a:t>
            </a:r>
            <a:r>
              <a:rPr lang="tr-TR" dirty="0" err="1" smtClean="0"/>
              <a:t>Ahed</a:t>
            </a:r>
            <a:r>
              <a:rPr lang="tr-TR" dirty="0" smtClean="0"/>
              <a:t> Tamimi" hangi ülkenin vatandaşıdır?</a:t>
            </a:r>
          </a:p>
          <a:p>
            <a:endParaRPr lang="tr-TR" dirty="0" smtClean="0"/>
          </a:p>
          <a:p>
            <a:r>
              <a:rPr lang="tr-TR" dirty="0" smtClean="0"/>
              <a:t>A) Afganistan </a:t>
            </a:r>
          </a:p>
          <a:p>
            <a:r>
              <a:rPr lang="tr-TR" dirty="0" smtClean="0"/>
              <a:t>B) Suriye</a:t>
            </a:r>
          </a:p>
          <a:p>
            <a:r>
              <a:rPr lang="tr-TR" dirty="0" smtClean="0"/>
              <a:t>C) Mısır</a:t>
            </a:r>
          </a:p>
          <a:p>
            <a:r>
              <a:rPr lang="tr-TR" dirty="0" smtClean="0"/>
              <a:t>D) Filistin</a:t>
            </a:r>
          </a:p>
        </p:txBody>
      </p:sp>
    </p:spTree>
    <p:extLst>
      <p:ext uri="{BB962C8B-B14F-4D97-AF65-F5344CB8AC3E}">
        <p14:creationId xmlns:p14="http://schemas.microsoft.com/office/powerpoint/2010/main" val="64254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24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"</a:t>
            </a:r>
            <a:r>
              <a:rPr lang="tr-TR" dirty="0" err="1" smtClean="0"/>
              <a:t>Hanzala</a:t>
            </a:r>
            <a:r>
              <a:rPr lang="tr-TR" dirty="0" smtClean="0"/>
              <a:t> Cesaret Ödülü" ne layık görülen ve İsrail askerlerine karşı direniş gösteren "</a:t>
            </a:r>
            <a:r>
              <a:rPr lang="tr-TR" dirty="0" err="1" smtClean="0"/>
              <a:t>Ahed</a:t>
            </a:r>
            <a:r>
              <a:rPr lang="tr-TR" dirty="0" smtClean="0"/>
              <a:t> Tamimi" hangi ülkenin vatandaşıdır?</a:t>
            </a:r>
          </a:p>
          <a:p>
            <a:endParaRPr lang="tr-TR" dirty="0" smtClean="0"/>
          </a:p>
          <a:p>
            <a:r>
              <a:rPr lang="tr-TR" dirty="0" smtClean="0"/>
              <a:t>A) Afganistan </a:t>
            </a:r>
          </a:p>
          <a:p>
            <a:r>
              <a:rPr lang="tr-TR" dirty="0" smtClean="0"/>
              <a:t>B) Suriye</a:t>
            </a:r>
          </a:p>
          <a:p>
            <a:r>
              <a:rPr lang="tr-TR" dirty="0" smtClean="0"/>
              <a:t>C) Mısır</a:t>
            </a:r>
          </a:p>
          <a:p>
            <a:r>
              <a:rPr lang="tr-TR" dirty="0" smtClean="0"/>
              <a:t>D) Filistin</a:t>
            </a:r>
          </a:p>
        </p:txBody>
      </p:sp>
      <p:sp>
        <p:nvSpPr>
          <p:cNvPr id="4" name="Oval 3"/>
          <p:cNvSpPr/>
          <p:nvPr/>
        </p:nvSpPr>
        <p:spPr>
          <a:xfrm>
            <a:off x="755576" y="5589240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832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2. SORU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6407804" cy="449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331640" y="3501008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58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25. SORU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1819 tarihinde hizmete açılan, Dünya'daki ilk çikolata fabrikası hangi ülkededir?</a:t>
            </a:r>
          </a:p>
          <a:p>
            <a:endParaRPr lang="tr-TR" dirty="0" smtClean="0"/>
          </a:p>
          <a:p>
            <a:r>
              <a:rPr lang="tr-TR" dirty="0" smtClean="0"/>
              <a:t>A) İspanya </a:t>
            </a:r>
          </a:p>
          <a:p>
            <a:r>
              <a:rPr lang="tr-TR" dirty="0" smtClean="0"/>
              <a:t>B) Almanya</a:t>
            </a:r>
          </a:p>
          <a:p>
            <a:r>
              <a:rPr lang="tr-TR" dirty="0" smtClean="0"/>
              <a:t>C) Türkiye</a:t>
            </a:r>
          </a:p>
          <a:p>
            <a:r>
              <a:rPr lang="tr-TR" dirty="0" smtClean="0"/>
              <a:t>D) İsviçre</a:t>
            </a:r>
          </a:p>
        </p:txBody>
      </p:sp>
    </p:spTree>
    <p:extLst>
      <p:ext uri="{BB962C8B-B14F-4D97-AF65-F5344CB8AC3E}">
        <p14:creationId xmlns:p14="http://schemas.microsoft.com/office/powerpoint/2010/main" val="34203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25. SORU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1819 tarihinde hizmete açılan, Dünya'daki ilk çikolata fabrikası hangi ülkededir?</a:t>
            </a:r>
          </a:p>
          <a:p>
            <a:endParaRPr lang="tr-TR" dirty="0" smtClean="0"/>
          </a:p>
          <a:p>
            <a:r>
              <a:rPr lang="tr-TR" dirty="0" smtClean="0"/>
              <a:t>A) İspanya </a:t>
            </a:r>
          </a:p>
          <a:p>
            <a:r>
              <a:rPr lang="tr-TR" dirty="0" smtClean="0"/>
              <a:t>B) Almanya</a:t>
            </a:r>
          </a:p>
          <a:p>
            <a:r>
              <a:rPr lang="tr-TR" dirty="0" smtClean="0"/>
              <a:t>C) Türkiye</a:t>
            </a:r>
          </a:p>
          <a:p>
            <a:r>
              <a:rPr lang="tr-TR" dirty="0" smtClean="0"/>
              <a:t>D) İsviçre</a:t>
            </a:r>
          </a:p>
        </p:txBody>
      </p:sp>
      <p:sp>
        <p:nvSpPr>
          <p:cNvPr id="4" name="Oval 3"/>
          <p:cNvSpPr/>
          <p:nvPr/>
        </p:nvSpPr>
        <p:spPr>
          <a:xfrm>
            <a:off x="755576" y="508518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368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26. soru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 smtClean="0"/>
              <a:t>Atatürk'ün </a:t>
            </a:r>
            <a:r>
              <a:rPr lang="tr-TR" dirty="0"/>
              <a:t>teşvikleriyle '1924' yılında kurulan </a:t>
            </a:r>
            <a:r>
              <a:rPr lang="tr-TR" dirty="0" smtClean="0"/>
              <a:t>ilk </a:t>
            </a:r>
            <a:r>
              <a:rPr lang="tr-TR" dirty="0"/>
              <a:t>özel </a:t>
            </a:r>
            <a:r>
              <a:rPr lang="tr-TR" dirty="0" smtClean="0"/>
              <a:t>bankanın adı nedir?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55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  İŞ BANKASI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178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27. SORU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err="1" smtClean="0"/>
              <a:t>Niagara</a:t>
            </a:r>
            <a:r>
              <a:rPr lang="tr-TR" dirty="0" smtClean="0"/>
              <a:t> Şelalesini Hidroelektrik elde etmek için kullanacağım" diyerek herkesi şoke eden, uzaktan kumanda, </a:t>
            </a:r>
            <a:r>
              <a:rPr lang="tr-TR" dirty="0" err="1" smtClean="0"/>
              <a:t>altenatif</a:t>
            </a:r>
            <a:r>
              <a:rPr lang="tr-TR" dirty="0" smtClean="0"/>
              <a:t> akım.. ve daha birçok alanda Dünya bilim tarihini kökten değiştiren deneylere ve icatlara imza atan bilim adamı aşağıdakilerden hangisidir?</a:t>
            </a:r>
          </a:p>
          <a:p>
            <a:endParaRPr lang="tr-TR" dirty="0" smtClean="0"/>
          </a:p>
          <a:p>
            <a:r>
              <a:rPr lang="tr-TR" dirty="0" smtClean="0"/>
              <a:t>A) </a:t>
            </a:r>
            <a:r>
              <a:rPr lang="tr-TR" dirty="0" err="1" smtClean="0"/>
              <a:t>Stephen</a:t>
            </a:r>
            <a:r>
              <a:rPr lang="tr-TR" dirty="0" smtClean="0"/>
              <a:t> Hawking </a:t>
            </a:r>
          </a:p>
          <a:p>
            <a:r>
              <a:rPr lang="tr-TR" dirty="0" smtClean="0"/>
              <a:t>B) Albert Einstein</a:t>
            </a:r>
          </a:p>
          <a:p>
            <a:r>
              <a:rPr lang="tr-TR" dirty="0" smtClean="0"/>
              <a:t>C) Isaac Newton</a:t>
            </a:r>
          </a:p>
          <a:p>
            <a:r>
              <a:rPr lang="tr-TR" dirty="0" smtClean="0"/>
              <a:t>D)  Nikola </a:t>
            </a:r>
            <a:r>
              <a:rPr lang="tr-TR" dirty="0" err="1" smtClean="0"/>
              <a:t>Tesla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55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err="1" smtClean="0"/>
              <a:t>Niagara</a:t>
            </a:r>
            <a:r>
              <a:rPr lang="tr-TR" dirty="0" smtClean="0"/>
              <a:t> Şelalesini Hidroelektrik elde etmek için kullanacağım" diyerek herkesi şoke eden, uzaktan kumanda, </a:t>
            </a:r>
            <a:r>
              <a:rPr lang="tr-TR" dirty="0" err="1" smtClean="0"/>
              <a:t>altenatif</a:t>
            </a:r>
            <a:r>
              <a:rPr lang="tr-TR" dirty="0" smtClean="0"/>
              <a:t> akım.. ve daha birçok alanda Dünya bilim tarihini kökten değiştiren deneylere ve icatlara imza atan bilim adamı aşağıdakilerden hangisidir?</a:t>
            </a:r>
          </a:p>
          <a:p>
            <a:endParaRPr lang="tr-TR" dirty="0" smtClean="0"/>
          </a:p>
          <a:p>
            <a:r>
              <a:rPr lang="tr-TR" dirty="0" smtClean="0"/>
              <a:t>A) </a:t>
            </a:r>
            <a:r>
              <a:rPr lang="tr-TR" dirty="0" err="1" smtClean="0"/>
              <a:t>Stephen</a:t>
            </a:r>
            <a:r>
              <a:rPr lang="tr-TR" dirty="0" smtClean="0"/>
              <a:t> Hawking </a:t>
            </a:r>
          </a:p>
          <a:p>
            <a:r>
              <a:rPr lang="tr-TR" dirty="0" smtClean="0"/>
              <a:t>B) Albert Einstein</a:t>
            </a:r>
          </a:p>
          <a:p>
            <a:r>
              <a:rPr lang="tr-TR" dirty="0" smtClean="0"/>
              <a:t>C) Isaac Newton</a:t>
            </a:r>
          </a:p>
          <a:p>
            <a:r>
              <a:rPr lang="tr-TR" dirty="0" smtClean="0"/>
              <a:t>D)  Nikola </a:t>
            </a:r>
            <a:r>
              <a:rPr lang="tr-TR" dirty="0" err="1" smtClean="0"/>
              <a:t>Tesla</a:t>
            </a:r>
            <a:endParaRPr lang="tr-TR" dirty="0"/>
          </a:p>
        </p:txBody>
      </p:sp>
      <p:sp>
        <p:nvSpPr>
          <p:cNvPr id="4" name="Oval 3"/>
          <p:cNvSpPr/>
          <p:nvPr/>
        </p:nvSpPr>
        <p:spPr>
          <a:xfrm>
            <a:off x="611560" y="5373216"/>
            <a:ext cx="72008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694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Atatürk zamanında temelleri atılan ve 1939'da hizmete açılan Karabük Demir-Çelik Fabrikası için hangi devletten </a:t>
            </a:r>
            <a:endParaRPr lang="tr-TR" dirty="0"/>
          </a:p>
          <a:p>
            <a:r>
              <a:rPr lang="tr-TR" dirty="0"/>
              <a:t>Karabük-Demir Çelik Fabrikası'nın kurulumu için 1937 yılında hangi ülkeden kredi alınmıştır </a:t>
            </a:r>
            <a:r>
              <a:rPr lang="tr-TR" dirty="0" smtClean="0"/>
              <a:t>alınmıştır?</a:t>
            </a:r>
          </a:p>
          <a:p>
            <a:endParaRPr lang="tr-TR" dirty="0" smtClean="0"/>
          </a:p>
          <a:p>
            <a:r>
              <a:rPr lang="tr-TR" dirty="0" smtClean="0"/>
              <a:t>A) Fransa </a:t>
            </a:r>
          </a:p>
          <a:p>
            <a:r>
              <a:rPr lang="tr-TR" dirty="0" smtClean="0"/>
              <a:t>B) Almanya</a:t>
            </a:r>
          </a:p>
          <a:p>
            <a:r>
              <a:rPr lang="tr-TR" dirty="0" smtClean="0"/>
              <a:t>C) ABD</a:t>
            </a:r>
          </a:p>
          <a:p>
            <a:r>
              <a:rPr lang="tr-TR" dirty="0" smtClean="0"/>
              <a:t>D) İngiltere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1187624" y="332656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28. SORU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56288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Atatürk zamanında temelleri atılan ve 1939'da hizmete açılan Karabük Demir-Çelik Fabrikası için hangi devletten </a:t>
            </a:r>
            <a:endParaRPr lang="tr-TR" dirty="0"/>
          </a:p>
          <a:p>
            <a:r>
              <a:rPr lang="tr-TR" dirty="0"/>
              <a:t>Karabük-Demir Çelik Fabrikası'nın kurulumu için 1937 yılında hangi ülkeden kredi alınmıştır </a:t>
            </a:r>
            <a:r>
              <a:rPr lang="tr-TR" dirty="0" smtClean="0"/>
              <a:t>alınmıştır?</a:t>
            </a:r>
          </a:p>
          <a:p>
            <a:endParaRPr lang="tr-TR" dirty="0" smtClean="0"/>
          </a:p>
          <a:p>
            <a:r>
              <a:rPr lang="tr-TR" dirty="0" smtClean="0"/>
              <a:t>A) Fransa </a:t>
            </a:r>
          </a:p>
          <a:p>
            <a:r>
              <a:rPr lang="tr-TR" dirty="0" smtClean="0"/>
              <a:t>B) Almanya</a:t>
            </a:r>
          </a:p>
          <a:p>
            <a:r>
              <a:rPr lang="tr-TR" dirty="0" smtClean="0"/>
              <a:t>C) ABD</a:t>
            </a:r>
          </a:p>
          <a:p>
            <a:r>
              <a:rPr lang="tr-TR" dirty="0" smtClean="0"/>
              <a:t>D) İngiltere</a:t>
            </a:r>
          </a:p>
        </p:txBody>
      </p:sp>
      <p:sp>
        <p:nvSpPr>
          <p:cNvPr id="2" name="Oval 1"/>
          <p:cNvSpPr/>
          <p:nvPr/>
        </p:nvSpPr>
        <p:spPr>
          <a:xfrm>
            <a:off x="755576" y="5373216"/>
            <a:ext cx="50405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8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Masallarda adını sıkça duyduğumuz "Kaf Dağı" hangi ülke sınırları içinde yer almaktadır?</a:t>
            </a:r>
          </a:p>
          <a:p>
            <a:endParaRPr lang="tr-TR" dirty="0" smtClean="0"/>
          </a:p>
          <a:p>
            <a:r>
              <a:rPr lang="tr-TR" dirty="0" smtClean="0"/>
              <a:t>A) Kazakistan </a:t>
            </a:r>
          </a:p>
          <a:p>
            <a:r>
              <a:rPr lang="tr-TR" dirty="0" smtClean="0"/>
              <a:t>B) Türkiye</a:t>
            </a:r>
          </a:p>
          <a:p>
            <a:r>
              <a:rPr lang="tr-TR" dirty="0" smtClean="0"/>
              <a:t>C) Türkmenistan</a:t>
            </a:r>
          </a:p>
          <a:p>
            <a:r>
              <a:rPr lang="tr-TR" dirty="0" smtClean="0"/>
              <a:t>D) İran</a:t>
            </a:r>
          </a:p>
          <a:p>
            <a:r>
              <a:rPr lang="tr-TR" dirty="0" smtClean="0"/>
              <a:t>E) Suudi Arabistan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1475656" y="47667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29. SORU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851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Masallarda adını sıkça duyduğumuz "Kaf Dağı" hangi ülke sınırları içinde yer almaktadır?</a:t>
            </a:r>
          </a:p>
          <a:p>
            <a:endParaRPr lang="tr-TR" dirty="0" smtClean="0"/>
          </a:p>
          <a:p>
            <a:r>
              <a:rPr lang="tr-TR" dirty="0" smtClean="0"/>
              <a:t>A) Kazakistan </a:t>
            </a:r>
          </a:p>
          <a:p>
            <a:r>
              <a:rPr lang="tr-TR" dirty="0" smtClean="0"/>
              <a:t>B) Türkiye</a:t>
            </a:r>
          </a:p>
          <a:p>
            <a:r>
              <a:rPr lang="tr-TR" dirty="0" smtClean="0"/>
              <a:t>C) Türkmenistan</a:t>
            </a:r>
          </a:p>
          <a:p>
            <a:r>
              <a:rPr lang="tr-TR" dirty="0" smtClean="0"/>
              <a:t>D) İran</a:t>
            </a:r>
          </a:p>
          <a:p>
            <a:r>
              <a:rPr lang="tr-TR" dirty="0" smtClean="0"/>
              <a:t>E) Suudi Arabistan</a:t>
            </a:r>
            <a:endParaRPr lang="tr-TR" dirty="0"/>
          </a:p>
        </p:txBody>
      </p:sp>
      <p:sp>
        <p:nvSpPr>
          <p:cNvPr id="2" name="Oval 1"/>
          <p:cNvSpPr/>
          <p:nvPr/>
        </p:nvSpPr>
        <p:spPr>
          <a:xfrm>
            <a:off x="683568" y="4293096"/>
            <a:ext cx="57606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918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3. SORU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87779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32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3. SORU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87779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187624" y="486916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045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4. SORU</a:t>
            </a:r>
            <a:endParaRPr lang="tr-T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5832380" cy="376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65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4. SORU</a:t>
            </a:r>
            <a:endParaRPr lang="tr-T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5832380" cy="376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995936" y="4581128"/>
            <a:ext cx="504056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285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681</Words>
  <Application>Microsoft Office PowerPoint</Application>
  <PresentationFormat>Ekran Gösterisi (4:3)</PresentationFormat>
  <Paragraphs>161</Paragraphs>
  <Slides>59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59</vt:i4>
      </vt:variant>
    </vt:vector>
  </HeadingPairs>
  <TitlesOfParts>
    <vt:vector size="60" baseType="lpstr">
      <vt:lpstr>Ofis Teması</vt:lpstr>
      <vt:lpstr>PowerPoint Sunusu</vt:lpstr>
      <vt:lpstr>1. SORU</vt:lpstr>
      <vt:lpstr>1. SORU</vt:lpstr>
      <vt:lpstr>2. SORU</vt:lpstr>
      <vt:lpstr>2. SORU</vt:lpstr>
      <vt:lpstr>3. SORU</vt:lpstr>
      <vt:lpstr>3. SORU</vt:lpstr>
      <vt:lpstr>4. SORU</vt:lpstr>
      <vt:lpstr>4. SORU</vt:lpstr>
      <vt:lpstr>5.SORU</vt:lpstr>
      <vt:lpstr>5.SORU</vt:lpstr>
      <vt:lpstr>6. SORU</vt:lpstr>
      <vt:lpstr>PowerPoint Sunusu</vt:lpstr>
      <vt:lpstr>7. SORU</vt:lpstr>
      <vt:lpstr>7. SORU</vt:lpstr>
      <vt:lpstr>8. SORU</vt:lpstr>
      <vt:lpstr>8. SORU</vt:lpstr>
      <vt:lpstr>9. SORU</vt:lpstr>
      <vt:lpstr>9. SORU</vt:lpstr>
      <vt:lpstr>10. SORU</vt:lpstr>
      <vt:lpstr>10. SORU</vt:lpstr>
      <vt:lpstr>11. SORU</vt:lpstr>
      <vt:lpstr>11. SORU</vt:lpstr>
      <vt:lpstr>12. SORU</vt:lpstr>
      <vt:lpstr>12. SORU</vt:lpstr>
      <vt:lpstr>13. SORU</vt:lpstr>
      <vt:lpstr>13. SORU</vt:lpstr>
      <vt:lpstr>14. SORU</vt:lpstr>
      <vt:lpstr>14. SORU</vt:lpstr>
      <vt:lpstr>15. SORU</vt:lpstr>
      <vt:lpstr>15. SORU</vt:lpstr>
      <vt:lpstr>16. SORU</vt:lpstr>
      <vt:lpstr>16. SORU</vt:lpstr>
      <vt:lpstr>17. SORU</vt:lpstr>
      <vt:lpstr>17. SORU</vt:lpstr>
      <vt:lpstr>18. SORU</vt:lpstr>
      <vt:lpstr>18. SORU</vt:lpstr>
      <vt:lpstr>19. SORU</vt:lpstr>
      <vt:lpstr>19. SORU</vt:lpstr>
      <vt:lpstr>20. SORU</vt:lpstr>
      <vt:lpstr>PowerPoint Sunusu</vt:lpstr>
      <vt:lpstr>21. SORU</vt:lpstr>
      <vt:lpstr>21. SORU</vt:lpstr>
      <vt:lpstr>22. SORU</vt:lpstr>
      <vt:lpstr>PowerPoint Sunusu</vt:lpstr>
      <vt:lpstr>23. SORU </vt:lpstr>
      <vt:lpstr>23. SORU </vt:lpstr>
      <vt:lpstr>24</vt:lpstr>
      <vt:lpstr>24</vt:lpstr>
      <vt:lpstr>25. SORU</vt:lpstr>
      <vt:lpstr>25. SORU</vt:lpstr>
      <vt:lpstr>26. soru</vt:lpstr>
      <vt:lpstr>PowerPoint Sunusu</vt:lpstr>
      <vt:lpstr>27. SORU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By NeC ® 2010 | Katilimsiz.Com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13</cp:revision>
  <dcterms:created xsi:type="dcterms:W3CDTF">2019-05-06T12:26:37Z</dcterms:created>
  <dcterms:modified xsi:type="dcterms:W3CDTF">2019-05-09T10:12:25Z</dcterms:modified>
</cp:coreProperties>
</file>