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39.xml" ContentType="application/vnd.openxmlformats-officedocument.presentationml.slideLayout+xml"/>
  <Override PartName="/ppt/slideLayouts/slideLayout48.xml" ContentType="application/vnd.openxmlformats-officedocument.presentationml.slideLayout+xml"/>
  <Override PartName="/ppt/theme/theme5.xml" ContentType="application/vnd.openxmlformats-officedocument.them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46.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Override PartName="/ppt/slideLayouts/slideLayout53.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Layouts/slideLayout51.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96" r:id="rId3"/>
    <p:sldMasterId id="2147483720" r:id="rId4"/>
    <p:sldMasterId id="2147483732" r:id="rId5"/>
  </p:sldMasterIdLst>
  <p:sldIdLst>
    <p:sldId id="256" r:id="rId6"/>
    <p:sldId id="257" r:id="rId7"/>
    <p:sldId id="258" r:id="rId8"/>
    <p:sldId id="260" r:id="rId9"/>
    <p:sldId id="261" r:id="rId10"/>
    <p:sldId id="259" r:id="rId11"/>
    <p:sldId id="262" r:id="rId12"/>
    <p:sldId id="263" r:id="rId13"/>
    <p:sldId id="266" r:id="rId14"/>
    <p:sldId id="267" r:id="rId15"/>
    <p:sldId id="268" r:id="rId16"/>
    <p:sldId id="269" r:id="rId17"/>
    <p:sldId id="270" r:id="rId18"/>
    <p:sldId id="271" r:id="rId19"/>
    <p:sldId id="272" r:id="rId20"/>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2" d="100"/>
          <a:sy n="72" d="100"/>
        </p:scale>
        <p:origin x="-1104"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2">
        <a:schemeClr val="bg1"/>
      </p:bgRef>
    </p:bg>
    <p:spTree>
      <p:nvGrpSpPr>
        <p:cNvPr id="1" name=""/>
        <p:cNvGrpSpPr/>
        <p:nvPr/>
      </p:nvGrpSpPr>
      <p:grpSpPr>
        <a:xfrm>
          <a:off x="0" y="0"/>
          <a:ext cx="0" cy="0"/>
          <a:chOff x="0" y="0"/>
          <a:chExt cx="0" cy="0"/>
        </a:xfrm>
      </p:grpSpPr>
      <p:sp>
        <p:nvSpPr>
          <p:cNvPr id="8" name="7 Dikdörtgen"/>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Düz Bağlayıcı"/>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11 Başlık"/>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tr-TR" smtClean="0"/>
              <a:t>Asıl başlık stili için tıklatın</a:t>
            </a:r>
            <a:endParaRPr kumimoji="0" lang="en-US"/>
          </a:p>
        </p:txBody>
      </p:sp>
      <p:sp>
        <p:nvSpPr>
          <p:cNvPr id="25" name="24 Alt Başlık"/>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tr-TR" smtClean="0"/>
              <a:t>Asıl alt başlık stilini düzenlemek için tıklatın</a:t>
            </a:r>
            <a:endParaRPr kumimoji="0" lang="en-US"/>
          </a:p>
        </p:txBody>
      </p:sp>
      <p:sp>
        <p:nvSpPr>
          <p:cNvPr id="31" name="30 Veri Yer Tutucusu"/>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24ECBBFE-2638-4FF4-94B6-4E431EB77593}" type="datetimeFigureOut">
              <a:rPr lang="tr-TR" smtClean="0"/>
              <a:pPr/>
              <a:t>24.09.2018</a:t>
            </a:fld>
            <a:endParaRPr lang="tr-TR"/>
          </a:p>
        </p:txBody>
      </p:sp>
      <p:sp>
        <p:nvSpPr>
          <p:cNvPr id="18" name="17 Altbilgi Yer Tutucusu"/>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tr-TR"/>
          </a:p>
        </p:txBody>
      </p:sp>
      <p:sp>
        <p:nvSpPr>
          <p:cNvPr id="29" name="28 Slayt Numarası Yer Tutucusu"/>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33A775AF-5E5F-4720-8E24-16E100696D17}"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extLs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24ECBBFE-2638-4FF4-94B6-4E431EB77593}" type="datetimeFigureOut">
              <a:rPr lang="tr-TR" smtClean="0"/>
              <a:pPr/>
              <a:t>24.09.2018</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33A775AF-5E5F-4720-8E24-16E100696D17}"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553200" y="274955"/>
            <a:ext cx="1524000" cy="5851525"/>
          </a:xfrm>
        </p:spPr>
        <p:txBody>
          <a:bodyPr vert="eaVert" anchor="t"/>
          <a:lstStyle>
            <a:extLs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274642"/>
            <a:ext cx="6019800" cy="5851525"/>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a:xfrm>
            <a:off x="4242816" y="6557946"/>
            <a:ext cx="2002464" cy="226902"/>
          </a:xfrm>
        </p:spPr>
        <p:txBody>
          <a:bodyPr/>
          <a:lstStyle>
            <a:extLst/>
          </a:lstStyle>
          <a:p>
            <a:fld id="{24ECBBFE-2638-4FF4-94B6-4E431EB77593}" type="datetimeFigureOut">
              <a:rPr lang="tr-TR" smtClean="0"/>
              <a:pPr/>
              <a:t>24.09.2018</a:t>
            </a:fld>
            <a:endParaRPr lang="tr-TR"/>
          </a:p>
        </p:txBody>
      </p:sp>
      <p:sp>
        <p:nvSpPr>
          <p:cNvPr id="5" name="4 Altbilgi Yer Tutucusu"/>
          <p:cNvSpPr>
            <a:spLocks noGrp="1"/>
          </p:cNvSpPr>
          <p:nvPr>
            <p:ph type="ftr" sz="quarter" idx="11"/>
          </p:nvPr>
        </p:nvSpPr>
        <p:spPr>
          <a:xfrm>
            <a:off x="457200" y="6556248"/>
            <a:ext cx="3657600" cy="228600"/>
          </a:xfrm>
        </p:spPr>
        <p:txBody>
          <a:bodyPr/>
          <a:lstStyle>
            <a:extLst/>
          </a:lstStyle>
          <a:p>
            <a:endParaRPr lang="tr-TR"/>
          </a:p>
        </p:txBody>
      </p:sp>
      <p:sp>
        <p:nvSpPr>
          <p:cNvPr id="6" name="5 Slayt Numarası Yer Tutucusu"/>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33A775AF-5E5F-4720-8E24-16E100696D17}" type="slidenum">
              <a:rPr lang="tr-TR" smtClean="0"/>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8 Başlık"/>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16 Alt Başlık"/>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29 Veri Yer Tutucusu"/>
          <p:cNvSpPr>
            <a:spLocks noGrp="1"/>
          </p:cNvSpPr>
          <p:nvPr>
            <p:ph type="dt" sz="half" idx="10"/>
          </p:nvPr>
        </p:nvSpPr>
        <p:spPr/>
        <p:txBody>
          <a:bodyPr/>
          <a:lstStyle/>
          <a:p>
            <a:fld id="{24ECBBFE-2638-4FF4-94B6-4E431EB77593}" type="datetimeFigureOut">
              <a:rPr lang="tr-TR" smtClean="0"/>
              <a:pPr/>
              <a:t>24.09.2018</a:t>
            </a:fld>
            <a:endParaRPr lang="tr-TR"/>
          </a:p>
        </p:txBody>
      </p:sp>
      <p:sp>
        <p:nvSpPr>
          <p:cNvPr id="19" name="18 Altbilgi Yer Tutucusu"/>
          <p:cNvSpPr>
            <a:spLocks noGrp="1"/>
          </p:cNvSpPr>
          <p:nvPr>
            <p:ph type="ftr" sz="quarter" idx="11"/>
          </p:nvPr>
        </p:nvSpPr>
        <p:spPr/>
        <p:txBody>
          <a:bodyPr/>
          <a:lstStyle/>
          <a:p>
            <a:endParaRPr lang="tr-TR"/>
          </a:p>
        </p:txBody>
      </p:sp>
      <p:sp>
        <p:nvSpPr>
          <p:cNvPr id="27" name="26 Slayt Numarası Yer Tutucusu"/>
          <p:cNvSpPr>
            <a:spLocks noGrp="1"/>
          </p:cNvSpPr>
          <p:nvPr>
            <p:ph type="sldNum" sz="quarter" idx="12"/>
          </p:nvPr>
        </p:nvSpPr>
        <p:spPr/>
        <p:txBody>
          <a:bodyPr/>
          <a:lstStyle/>
          <a:p>
            <a:fld id="{33A775AF-5E5F-4720-8E24-16E100696D17}"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24ECBBFE-2638-4FF4-94B6-4E431EB77593}" type="datetimeFigureOut">
              <a:rPr lang="tr-TR" smtClean="0"/>
              <a:pPr/>
              <a:t>24.09.2018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33A775AF-5E5F-4720-8E24-16E100696D17}" type="slidenum">
              <a:rPr lang="tr-TR" smtClean="0"/>
              <a:pPr/>
              <a:t>‹#›</a:t>
            </a:fld>
            <a:endParaRPr lang="tr-T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fld id="{24ECBBFE-2638-4FF4-94B6-4E431EB77593}" type="datetimeFigureOut">
              <a:rPr lang="tr-TR" smtClean="0"/>
              <a:pPr/>
              <a:t>24.09.2018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33A775AF-5E5F-4720-8E24-16E100696D17}"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24ECBBFE-2638-4FF4-94B6-4E431EB77593}" type="datetimeFigureOut">
              <a:rPr lang="tr-TR" smtClean="0"/>
              <a:pPr/>
              <a:t>24.09.2018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33A775AF-5E5F-4720-8E24-16E100696D17}" type="slidenum">
              <a:rPr lang="tr-TR" smtClean="0"/>
              <a:pPr/>
              <a:t>‹#›</a:t>
            </a:fld>
            <a:endParaRPr lang="tr-T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tIns="45720" anchor="b"/>
          <a:lstStyle>
            <a:lvl1pPr>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p>
            <a:fld id="{24ECBBFE-2638-4FF4-94B6-4E431EB77593}" type="datetimeFigureOut">
              <a:rPr lang="tr-TR" smtClean="0"/>
              <a:pPr/>
              <a:t>24.09.2018</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33A775AF-5E5F-4720-8E24-16E100696D17}" type="slidenum">
              <a:rPr lang="tr-TR" smtClean="0"/>
              <a:pPr/>
              <a:t>‹#›</a:t>
            </a:fld>
            <a:endParaRPr lang="tr-T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24ECBBFE-2638-4FF4-94B6-4E431EB77593}" type="datetimeFigureOut">
              <a:rPr lang="tr-TR" smtClean="0"/>
              <a:pPr/>
              <a:t>24.09.2018</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33A775AF-5E5F-4720-8E24-16E100696D17}" type="slidenum">
              <a:rPr lang="tr-TR" smtClean="0"/>
              <a:pPr/>
              <a:t>‹#›</a:t>
            </a:fld>
            <a:endParaRPr lang="tr-T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24ECBBFE-2638-4FF4-94B6-4E431EB77593}" type="datetimeFigureOut">
              <a:rPr lang="tr-TR" smtClean="0"/>
              <a:pPr/>
              <a:t>24.09.2018</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33A775AF-5E5F-4720-8E24-16E100696D17}" type="slidenum">
              <a:rPr lang="tr-TR" smtClean="0"/>
              <a:pPr/>
              <a:t>‹#›</a:t>
            </a:fld>
            <a:endParaRPr lang="tr-T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24ECBBFE-2638-4FF4-94B6-4E431EB77593}" type="datetimeFigureOut">
              <a:rPr lang="tr-TR" smtClean="0"/>
              <a:pPr/>
              <a:t>24.09.2018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33A775AF-5E5F-4720-8E24-16E100696D17}"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extLst/>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24ECBBFE-2638-4FF4-94B6-4E431EB77593}" type="datetimeFigureOut">
              <a:rPr lang="tr-TR" smtClean="0"/>
              <a:pPr/>
              <a:t>24.09.2018</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33A775AF-5E5F-4720-8E24-16E100696D17}" type="slidenum">
              <a:rPr lang="tr-TR" smtClean="0"/>
              <a:pPr/>
              <a:t>‹#›</a:t>
            </a:fld>
            <a:endParaRPr lang="tr-T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8 Tek Köşesi Kesik ve Yuvarlatılmış Dikdörtgen"/>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Dik Üçgen"/>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Başlık"/>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3 Metin Yer Tutucusu"/>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24ECBBFE-2638-4FF4-94B6-4E431EB77593}" type="datetimeFigureOut">
              <a:rPr lang="tr-TR" smtClean="0"/>
              <a:pPr/>
              <a:t>24.09.2018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a:xfrm>
            <a:off x="8077200" y="6356350"/>
            <a:ext cx="609600" cy="365125"/>
          </a:xfrm>
        </p:spPr>
        <p:txBody>
          <a:bodyPr/>
          <a:lstStyle/>
          <a:p>
            <a:fld id="{33A775AF-5E5F-4720-8E24-16E100696D17}" type="slidenum">
              <a:rPr lang="tr-TR" smtClean="0"/>
              <a:pPr/>
              <a:t>‹#›</a:t>
            </a:fld>
            <a:endParaRPr lang="tr-TR"/>
          </a:p>
        </p:txBody>
      </p:sp>
      <p:sp>
        <p:nvSpPr>
          <p:cNvPr id="3" name="2 Resim Yer Tutucusu"/>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9 Serbest Form"/>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Serbest Form"/>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24ECBBFE-2638-4FF4-94B6-4E431EB77593}" type="datetimeFigureOut">
              <a:rPr lang="tr-TR" smtClean="0"/>
              <a:pPr/>
              <a:t>24.09.2018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33A775AF-5E5F-4720-8E24-16E100696D17}" type="slidenum">
              <a:rPr lang="tr-TR" smtClean="0"/>
              <a:pPr/>
              <a:t>‹#›</a:t>
            </a:fld>
            <a:endParaRPr lang="tr-T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914401"/>
            <a:ext cx="2057400" cy="5211763"/>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914401"/>
            <a:ext cx="60198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24ECBBFE-2638-4FF4-94B6-4E431EB77593}" type="datetimeFigureOut">
              <a:rPr lang="tr-TR" smtClean="0"/>
              <a:pPr/>
              <a:t>24.09.2018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33A775AF-5E5F-4720-8E24-16E100696D17}" type="slidenum">
              <a:rPr lang="tr-TR" smtClean="0"/>
              <a:pPr/>
              <a:t>‹#›</a:t>
            </a:fld>
            <a:endParaRPr lang="tr-T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14" name="13 Başlık"/>
          <p:cNvSpPr>
            <a:spLocks noGrp="1"/>
          </p:cNvSpPr>
          <p:nvPr>
            <p:ph type="ctrTitle"/>
          </p:nvPr>
        </p:nvSpPr>
        <p:spPr>
          <a:xfrm>
            <a:off x="1432560" y="359898"/>
            <a:ext cx="7406640" cy="1472184"/>
          </a:xfrm>
        </p:spPr>
        <p:txBody>
          <a:bodyPr anchor="b"/>
          <a:lstStyle>
            <a:lvl1pPr algn="l">
              <a:defRPr/>
            </a:lvl1pPr>
            <a:extLst/>
          </a:lstStyle>
          <a:p>
            <a:r>
              <a:rPr kumimoji="0" lang="tr-TR" smtClean="0"/>
              <a:t>Asıl başlık stili için tıklatın</a:t>
            </a:r>
            <a:endParaRPr kumimoji="0" lang="en-US"/>
          </a:p>
        </p:txBody>
      </p:sp>
      <p:sp>
        <p:nvSpPr>
          <p:cNvPr id="22" name="21 Alt Başlık"/>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tr-TR" smtClean="0"/>
              <a:t>Asıl alt başlık stilini düzenlemek için tıklatın</a:t>
            </a:r>
            <a:endParaRPr kumimoji="0" lang="en-US"/>
          </a:p>
        </p:txBody>
      </p:sp>
      <p:sp>
        <p:nvSpPr>
          <p:cNvPr id="7" name="6 Veri Yer Tutucusu"/>
          <p:cNvSpPr>
            <a:spLocks noGrp="1"/>
          </p:cNvSpPr>
          <p:nvPr>
            <p:ph type="dt" sz="half" idx="10"/>
          </p:nvPr>
        </p:nvSpPr>
        <p:spPr/>
        <p:txBody>
          <a:bodyPr/>
          <a:lstStyle>
            <a:extLst/>
          </a:lstStyle>
          <a:p>
            <a:fld id="{24ECBBFE-2638-4FF4-94B6-4E431EB77593}" type="datetimeFigureOut">
              <a:rPr lang="tr-TR" smtClean="0"/>
              <a:pPr/>
              <a:t>24.09.2018</a:t>
            </a:fld>
            <a:endParaRPr lang="tr-TR"/>
          </a:p>
        </p:txBody>
      </p:sp>
      <p:sp>
        <p:nvSpPr>
          <p:cNvPr id="20" name="19 Altbilgi Yer Tutucusu"/>
          <p:cNvSpPr>
            <a:spLocks noGrp="1"/>
          </p:cNvSpPr>
          <p:nvPr>
            <p:ph type="ftr" sz="quarter" idx="11"/>
          </p:nvPr>
        </p:nvSpPr>
        <p:spPr/>
        <p:txBody>
          <a:bodyPr/>
          <a:lstStyle>
            <a:extLst/>
          </a:lstStyle>
          <a:p>
            <a:endParaRPr lang="tr-TR"/>
          </a:p>
        </p:txBody>
      </p:sp>
      <p:sp>
        <p:nvSpPr>
          <p:cNvPr id="10" name="9 Slayt Numarası Yer Tutucusu"/>
          <p:cNvSpPr>
            <a:spLocks noGrp="1"/>
          </p:cNvSpPr>
          <p:nvPr>
            <p:ph type="sldNum" sz="quarter" idx="12"/>
          </p:nvPr>
        </p:nvSpPr>
        <p:spPr/>
        <p:txBody>
          <a:bodyPr/>
          <a:lstStyle>
            <a:extLst/>
          </a:lstStyle>
          <a:p>
            <a:fld id="{33A775AF-5E5F-4720-8E24-16E100696D17}" type="slidenum">
              <a:rPr lang="tr-TR" smtClean="0"/>
              <a:pPr/>
              <a:t>‹#›</a:t>
            </a:fld>
            <a:endParaRPr lang="tr-TR"/>
          </a:p>
        </p:txBody>
      </p:sp>
      <p:sp>
        <p:nvSpPr>
          <p:cNvPr id="8" name="7 Oval"/>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Oval"/>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extLst/>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24ECBBFE-2638-4FF4-94B6-4E431EB77593}" type="datetimeFigureOut">
              <a:rPr lang="tr-TR" smtClean="0"/>
              <a:pPr/>
              <a:t>24.09.2018</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33A775AF-5E5F-4720-8E24-16E100696D17}" type="slidenum">
              <a:rPr lang="tr-TR" smtClean="0"/>
              <a:pPr/>
              <a:t>‹#›</a:t>
            </a:fld>
            <a:endParaRPr lang="tr-T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6 Dikdörtgen"/>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Başlık"/>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extLst/>
          </a:lstStyle>
          <a:p>
            <a:fld id="{24ECBBFE-2638-4FF4-94B6-4E431EB77593}" type="datetimeFigureOut">
              <a:rPr lang="tr-TR" smtClean="0"/>
              <a:pPr/>
              <a:t>24.09.2018</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33A775AF-5E5F-4720-8E24-16E100696D17}" type="slidenum">
              <a:rPr lang="tr-TR" smtClean="0"/>
              <a:pPr/>
              <a:t>‹#›</a:t>
            </a:fld>
            <a:endParaRPr lang="tr-TR"/>
          </a:p>
        </p:txBody>
      </p:sp>
      <p:sp>
        <p:nvSpPr>
          <p:cNvPr id="10" name="9 Dikdörtgen"/>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Oval"/>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Oval"/>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1435608" y="274320"/>
            <a:ext cx="7498080" cy="1143000"/>
          </a:xfrm>
        </p:spPr>
        <p:txBody>
          <a:bodyPr/>
          <a:lstStyle>
            <a:extLst/>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extLst/>
          </a:lstStyle>
          <a:p>
            <a:fld id="{24ECBBFE-2638-4FF4-94B6-4E431EB77593}" type="datetimeFigureOut">
              <a:rPr lang="tr-TR" smtClean="0"/>
              <a:pPr/>
              <a:t>24.09.2018</a:t>
            </a:fld>
            <a:endParaRPr lang="tr-TR"/>
          </a:p>
        </p:txBody>
      </p:sp>
      <p:sp>
        <p:nvSpPr>
          <p:cNvPr id="6" name="5 Altbilgi Yer Tutucusu"/>
          <p:cNvSpPr>
            <a:spLocks noGrp="1"/>
          </p:cNvSpPr>
          <p:nvPr>
            <p:ph type="ftr" sz="quarter" idx="11"/>
          </p:nvPr>
        </p:nvSpPr>
        <p:spPr/>
        <p:txBody>
          <a:bodyPr/>
          <a:lstStyle>
            <a:extLst/>
          </a:lstStyle>
          <a:p>
            <a:endParaRPr lang="tr-TR"/>
          </a:p>
        </p:txBody>
      </p:sp>
      <p:sp>
        <p:nvSpPr>
          <p:cNvPr id="7" name="6 Slayt Numarası Yer Tutucusu"/>
          <p:cNvSpPr>
            <a:spLocks noGrp="1"/>
          </p:cNvSpPr>
          <p:nvPr>
            <p:ph type="sldNum" sz="quarter" idx="12"/>
          </p:nvPr>
        </p:nvSpPr>
        <p:spPr/>
        <p:txBody>
          <a:bodyPr/>
          <a:lstStyle>
            <a:extLst/>
          </a:lstStyle>
          <a:p>
            <a:fld id="{33A775AF-5E5F-4720-8E24-16E100696D17}" type="slidenum">
              <a:rPr lang="tr-TR" smtClean="0"/>
              <a:pPr/>
              <a:t>‹#›</a:t>
            </a:fld>
            <a:endParaRPr lang="tr-T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extLst/>
          </a:lstStyle>
          <a:p>
            <a:fld id="{24ECBBFE-2638-4FF4-94B6-4E431EB77593}" type="datetimeFigureOut">
              <a:rPr lang="tr-TR" smtClean="0"/>
              <a:pPr/>
              <a:t>24.09.2018</a:t>
            </a:fld>
            <a:endParaRPr lang="tr-TR"/>
          </a:p>
        </p:txBody>
      </p:sp>
      <p:sp>
        <p:nvSpPr>
          <p:cNvPr id="8" name="7 Altbilgi Yer Tutucusu"/>
          <p:cNvSpPr>
            <a:spLocks noGrp="1"/>
          </p:cNvSpPr>
          <p:nvPr>
            <p:ph type="ftr" sz="quarter" idx="11"/>
          </p:nvPr>
        </p:nvSpPr>
        <p:spPr/>
        <p:txBody>
          <a:bodyPr/>
          <a:lstStyle>
            <a:extLst/>
          </a:lstStyle>
          <a:p>
            <a:endParaRPr lang="tr-TR"/>
          </a:p>
        </p:txBody>
      </p:sp>
      <p:sp>
        <p:nvSpPr>
          <p:cNvPr id="9" name="8 Slayt Numarası Yer Tutucusu"/>
          <p:cNvSpPr>
            <a:spLocks noGrp="1"/>
          </p:cNvSpPr>
          <p:nvPr>
            <p:ph type="sldNum" sz="quarter" idx="12"/>
          </p:nvPr>
        </p:nvSpPr>
        <p:spPr/>
        <p:txBody>
          <a:bodyPr/>
          <a:lstStyle>
            <a:extLst/>
          </a:lstStyle>
          <a:p>
            <a:fld id="{33A775AF-5E5F-4720-8E24-16E100696D17}" type="slidenum">
              <a:rPr lang="tr-TR" smtClean="0"/>
              <a:pPr/>
              <a:t>‹#›</a:t>
            </a:fld>
            <a:endParaRPr lang="tr-T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1435608" y="274320"/>
            <a:ext cx="7498080" cy="1143000"/>
          </a:xfrm>
        </p:spPr>
        <p:txBody>
          <a:bodyPr anchor="ctr"/>
          <a:lstStyle>
            <a:extLst/>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extLst/>
          </a:lstStyle>
          <a:p>
            <a:fld id="{24ECBBFE-2638-4FF4-94B6-4E431EB77593}" type="datetimeFigureOut">
              <a:rPr lang="tr-TR" smtClean="0"/>
              <a:pPr/>
              <a:t>24.09.2018</a:t>
            </a:fld>
            <a:endParaRPr lang="tr-TR"/>
          </a:p>
        </p:txBody>
      </p:sp>
      <p:sp>
        <p:nvSpPr>
          <p:cNvPr id="4" name="3 Altbilgi Yer Tutucusu"/>
          <p:cNvSpPr>
            <a:spLocks noGrp="1"/>
          </p:cNvSpPr>
          <p:nvPr>
            <p:ph type="ftr" sz="quarter" idx="11"/>
          </p:nvPr>
        </p:nvSpPr>
        <p:spPr/>
        <p:txBody>
          <a:bodyPr/>
          <a:lstStyle>
            <a:extLst/>
          </a:lstStyle>
          <a:p>
            <a:endParaRPr lang="tr-TR"/>
          </a:p>
        </p:txBody>
      </p:sp>
      <p:sp>
        <p:nvSpPr>
          <p:cNvPr id="5" name="4 Slayt Numarası Yer Tutucusu"/>
          <p:cNvSpPr>
            <a:spLocks noGrp="1"/>
          </p:cNvSpPr>
          <p:nvPr>
            <p:ph type="sldNum" sz="quarter" idx="12"/>
          </p:nvPr>
        </p:nvSpPr>
        <p:spPr/>
        <p:txBody>
          <a:bodyPr/>
          <a:lstStyle>
            <a:extLst/>
          </a:lstStyle>
          <a:p>
            <a:fld id="{33A775AF-5E5F-4720-8E24-16E100696D17}" type="slidenum">
              <a:rPr lang="tr-TR" smtClean="0"/>
              <a:pPr/>
              <a:t>‹#›</a:t>
            </a:fld>
            <a:endParaRPr lang="tr-T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4 Dikdörtgen"/>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Veri Yer Tutucusu"/>
          <p:cNvSpPr>
            <a:spLocks noGrp="1"/>
          </p:cNvSpPr>
          <p:nvPr>
            <p:ph type="dt" sz="half" idx="10"/>
          </p:nvPr>
        </p:nvSpPr>
        <p:spPr/>
        <p:txBody>
          <a:bodyPr/>
          <a:lstStyle>
            <a:extLst/>
          </a:lstStyle>
          <a:p>
            <a:fld id="{24ECBBFE-2638-4FF4-94B6-4E431EB77593}" type="datetimeFigureOut">
              <a:rPr lang="tr-TR" smtClean="0"/>
              <a:pPr/>
              <a:t>24.09.2018</a:t>
            </a:fld>
            <a:endParaRPr lang="tr-TR"/>
          </a:p>
        </p:txBody>
      </p:sp>
      <p:sp>
        <p:nvSpPr>
          <p:cNvPr id="3" name="2 Altbilgi Yer Tutucusu"/>
          <p:cNvSpPr>
            <a:spLocks noGrp="1"/>
          </p:cNvSpPr>
          <p:nvPr>
            <p:ph type="ftr" sz="quarter" idx="11"/>
          </p:nvPr>
        </p:nvSpPr>
        <p:spPr/>
        <p:txBody>
          <a:bodyPr/>
          <a:lstStyle>
            <a:extLst/>
          </a:lstStyle>
          <a:p>
            <a:endParaRPr lang="tr-TR"/>
          </a:p>
        </p:txBody>
      </p:sp>
      <p:sp>
        <p:nvSpPr>
          <p:cNvPr id="4" name="3 Slayt Numarası Yer Tutucusu"/>
          <p:cNvSpPr>
            <a:spLocks noGrp="1"/>
          </p:cNvSpPr>
          <p:nvPr>
            <p:ph type="sldNum" sz="quarter" idx="12"/>
          </p:nvPr>
        </p:nvSpPr>
        <p:spPr/>
        <p:txBody>
          <a:bodyPr/>
          <a:lstStyle>
            <a:extLst/>
          </a:lstStyle>
          <a:p>
            <a:fld id="{33A775AF-5E5F-4720-8E24-16E100696D17}" type="slidenum">
              <a:rPr lang="tr-TR" smtClean="0"/>
              <a:pPr/>
              <a:t>‹#›</a:t>
            </a:fld>
            <a:endParaRPr lang="tr-TR"/>
          </a:p>
        </p:txBody>
      </p:sp>
      <p:sp>
        <p:nvSpPr>
          <p:cNvPr id="6" name="5 Dikdörtgen"/>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1">
        <a:schemeClr val="bg1"/>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24ECBBFE-2638-4FF4-94B6-4E431EB77593}" type="datetimeFigureOut">
              <a:rPr lang="tr-TR" smtClean="0"/>
              <a:pPr/>
              <a:t>24.09.2018</a:t>
            </a:fld>
            <a:endParaRPr lang="tr-TR"/>
          </a:p>
        </p:txBody>
      </p:sp>
      <p:sp>
        <p:nvSpPr>
          <p:cNvPr id="5" name="4 Altbilgi Yer Tutucusu"/>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tr-TR"/>
          </a:p>
        </p:txBody>
      </p:sp>
      <p:sp>
        <p:nvSpPr>
          <p:cNvPr id="6" name="5 Slayt Numarası Yer Tutucusu"/>
          <p:cNvSpPr>
            <a:spLocks noGrp="1"/>
          </p:cNvSpPr>
          <p:nvPr>
            <p:ph type="sldNum" sz="quarter" idx="12"/>
          </p:nvPr>
        </p:nvSpPr>
        <p:spPr>
          <a:xfrm>
            <a:off x="6733952" y="6555112"/>
            <a:ext cx="588336" cy="228600"/>
          </a:xfrm>
        </p:spPr>
        <p:txBody>
          <a:bodyPr/>
          <a:lstStyle>
            <a:extLst/>
          </a:lstStyle>
          <a:p>
            <a:fld id="{33A775AF-5E5F-4720-8E24-16E100696D17}"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extLst/>
          </a:lstStyle>
          <a:p>
            <a:fld id="{24ECBBFE-2638-4FF4-94B6-4E431EB77593}" type="datetimeFigureOut">
              <a:rPr lang="tr-TR" smtClean="0"/>
              <a:pPr/>
              <a:t>24.09.2018</a:t>
            </a:fld>
            <a:endParaRPr lang="tr-TR"/>
          </a:p>
        </p:txBody>
      </p:sp>
      <p:sp>
        <p:nvSpPr>
          <p:cNvPr id="6" name="5 Altbilgi Yer Tutucusu"/>
          <p:cNvSpPr>
            <a:spLocks noGrp="1"/>
          </p:cNvSpPr>
          <p:nvPr>
            <p:ph type="ftr" sz="quarter" idx="11"/>
          </p:nvPr>
        </p:nvSpPr>
        <p:spPr/>
        <p:txBody>
          <a:bodyPr/>
          <a:lstStyle>
            <a:extLst/>
          </a:lstStyle>
          <a:p>
            <a:endParaRPr lang="tr-TR"/>
          </a:p>
        </p:txBody>
      </p:sp>
      <p:sp>
        <p:nvSpPr>
          <p:cNvPr id="7" name="6 Slayt Numarası Yer Tutucusu"/>
          <p:cNvSpPr>
            <a:spLocks noGrp="1"/>
          </p:cNvSpPr>
          <p:nvPr>
            <p:ph type="sldNum" sz="quarter" idx="12"/>
          </p:nvPr>
        </p:nvSpPr>
        <p:spPr/>
        <p:txBody>
          <a:bodyPr/>
          <a:lstStyle>
            <a:extLst/>
          </a:lstStyle>
          <a:p>
            <a:fld id="{33A775AF-5E5F-4720-8E24-16E100696D17}" type="slidenum">
              <a:rPr lang="tr-TR" smtClean="0"/>
              <a:pPr/>
              <a:t>‹#›</a:t>
            </a:fld>
            <a:endParaRPr lang="tr-T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tr-TR" smtClean="0"/>
              <a:t>Asıl başlık stili için tıklatın</a:t>
            </a:r>
            <a:endParaRPr kumimoji="0" lang="en-US"/>
          </a:p>
        </p:txBody>
      </p:sp>
      <p:sp>
        <p:nvSpPr>
          <p:cNvPr id="5" name="4 Veri Yer Tutucusu"/>
          <p:cNvSpPr>
            <a:spLocks noGrp="1"/>
          </p:cNvSpPr>
          <p:nvPr>
            <p:ph type="dt" sz="half" idx="10"/>
          </p:nvPr>
        </p:nvSpPr>
        <p:spPr/>
        <p:txBody>
          <a:bodyPr/>
          <a:lstStyle>
            <a:extLst/>
          </a:lstStyle>
          <a:p>
            <a:fld id="{24ECBBFE-2638-4FF4-94B6-4E431EB77593}" type="datetimeFigureOut">
              <a:rPr lang="tr-TR" smtClean="0"/>
              <a:pPr/>
              <a:t>24.09.2018</a:t>
            </a:fld>
            <a:endParaRPr lang="tr-TR"/>
          </a:p>
        </p:txBody>
      </p:sp>
      <p:sp>
        <p:nvSpPr>
          <p:cNvPr id="6" name="5 Altbilgi Yer Tutucusu"/>
          <p:cNvSpPr>
            <a:spLocks noGrp="1"/>
          </p:cNvSpPr>
          <p:nvPr>
            <p:ph type="ftr" sz="quarter" idx="11"/>
          </p:nvPr>
        </p:nvSpPr>
        <p:spPr/>
        <p:txBody>
          <a:bodyPr/>
          <a:lstStyle>
            <a:extLst/>
          </a:lstStyle>
          <a:p>
            <a:endParaRPr lang="tr-TR"/>
          </a:p>
        </p:txBody>
      </p:sp>
      <p:sp>
        <p:nvSpPr>
          <p:cNvPr id="7" name="6 Slayt Numarası Yer Tutucusu"/>
          <p:cNvSpPr>
            <a:spLocks noGrp="1"/>
          </p:cNvSpPr>
          <p:nvPr>
            <p:ph type="sldNum" sz="quarter" idx="12"/>
          </p:nvPr>
        </p:nvSpPr>
        <p:spPr/>
        <p:txBody>
          <a:bodyPr/>
          <a:lstStyle>
            <a:extLst/>
          </a:lstStyle>
          <a:p>
            <a:fld id="{33A775AF-5E5F-4720-8E24-16E100696D17}" type="slidenum">
              <a:rPr lang="tr-TR" smtClean="0"/>
              <a:pPr/>
              <a:t>‹#›</a:t>
            </a:fld>
            <a:endParaRPr lang="tr-TR"/>
          </a:p>
        </p:txBody>
      </p:sp>
      <p:sp>
        <p:nvSpPr>
          <p:cNvPr id="8" name="7 Dikdörtgen"/>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2 Resim Yer Tutucusu"/>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tr-TR" smtClean="0"/>
              <a:t>Resim eklemek için simgeyi tıklatın</a:t>
            </a:r>
            <a:endParaRPr kumimoji="0" lang="en-US" dirty="0"/>
          </a:p>
        </p:txBody>
      </p:sp>
      <p:sp>
        <p:nvSpPr>
          <p:cNvPr id="9" name="8 Akış Çizelgesi: İşlem"/>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Akış Çizelgesi: İşlem"/>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3 Metin Yer Tutucusu"/>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tr-TR" smtClean="0"/>
              <a:t>Asıl metin stillerini düzenlemek için tıklatın</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extLs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24ECBBFE-2638-4FF4-94B6-4E431EB77593}" type="datetimeFigureOut">
              <a:rPr lang="tr-TR" smtClean="0"/>
              <a:pPr/>
              <a:t>24.09.2018</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33A775AF-5E5F-4720-8E24-16E100696D17}" type="slidenum">
              <a:rPr lang="tr-TR" smtClean="0"/>
              <a:pPr/>
              <a:t>‹#›</a:t>
            </a:fld>
            <a:endParaRPr lang="tr-T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858000" y="274639"/>
            <a:ext cx="1828800" cy="5851525"/>
          </a:xfrm>
        </p:spPr>
        <p:txBody>
          <a:bodyPr vert="eaVert"/>
          <a:lstStyle>
            <a:extLs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1143000" y="274640"/>
            <a:ext cx="5562600" cy="5851525"/>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24ECBBFE-2638-4FF4-94B6-4E431EB77593}" type="datetimeFigureOut">
              <a:rPr lang="tr-TR" smtClean="0"/>
              <a:pPr/>
              <a:t>24.09.2018</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33A775AF-5E5F-4720-8E24-16E100696D17}" type="slidenum">
              <a:rPr lang="tr-TR" smtClean="0"/>
              <a:pPr/>
              <a:t>‹#›</a:t>
            </a:fld>
            <a:endParaRPr lang="tr-T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7" name="6 İkizkenar Üçgen"/>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Başlık"/>
          <p:cNvSpPr>
            <a:spLocks noGrp="1"/>
          </p:cNvSpPr>
          <p:nvPr>
            <p:ph type="ctrTitle"/>
          </p:nvPr>
        </p:nvSpPr>
        <p:spPr>
          <a:xfrm>
            <a:off x="540544" y="776288"/>
            <a:ext cx="8062912" cy="1470025"/>
          </a:xfrm>
        </p:spPr>
        <p:txBody>
          <a:bodyPr anchor="b">
            <a:normAutofit/>
          </a:bodyPr>
          <a:lstStyle>
            <a:lvl1pPr algn="r">
              <a:defRPr sz="4400"/>
            </a:lvl1pPr>
          </a:lstStyle>
          <a:p>
            <a:r>
              <a:rPr kumimoji="0" lang="tr-TR" smtClean="0"/>
              <a:t>Asıl başlık stili için tıklatın</a:t>
            </a:r>
            <a:endParaRPr kumimoji="0" lang="en-US"/>
          </a:p>
        </p:txBody>
      </p:sp>
      <p:sp>
        <p:nvSpPr>
          <p:cNvPr id="9" name="8 Alt Başlık"/>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Veri Yer Tutucusu"/>
          <p:cNvSpPr>
            <a:spLocks noGrp="1"/>
          </p:cNvSpPr>
          <p:nvPr>
            <p:ph type="dt" sz="half" idx="10"/>
          </p:nvPr>
        </p:nvSpPr>
        <p:spPr>
          <a:xfrm>
            <a:off x="1371600" y="6012656"/>
            <a:ext cx="5791200" cy="365125"/>
          </a:xfrm>
        </p:spPr>
        <p:txBody>
          <a:bodyPr tIns="0" bIns="0" anchor="t"/>
          <a:lstStyle>
            <a:lvl1pPr algn="r">
              <a:defRPr sz="1000"/>
            </a:lvl1pPr>
          </a:lstStyle>
          <a:p>
            <a:fld id="{24ECBBFE-2638-4FF4-94B6-4E431EB77593}" type="datetimeFigureOut">
              <a:rPr lang="tr-TR" smtClean="0"/>
              <a:pPr/>
              <a:t>24.09.2018</a:t>
            </a:fld>
            <a:endParaRPr lang="tr-TR"/>
          </a:p>
        </p:txBody>
      </p:sp>
      <p:sp>
        <p:nvSpPr>
          <p:cNvPr id="17" name="16 Altbilgi Yer Tutucusu"/>
          <p:cNvSpPr>
            <a:spLocks noGrp="1"/>
          </p:cNvSpPr>
          <p:nvPr>
            <p:ph type="ftr" sz="quarter" idx="11"/>
          </p:nvPr>
        </p:nvSpPr>
        <p:spPr>
          <a:xfrm>
            <a:off x="1371600" y="5650704"/>
            <a:ext cx="5791200" cy="365125"/>
          </a:xfrm>
        </p:spPr>
        <p:txBody>
          <a:bodyPr tIns="0" bIns="0" anchor="b"/>
          <a:lstStyle>
            <a:lvl1pPr algn="r">
              <a:defRPr sz="1100"/>
            </a:lvl1pPr>
          </a:lstStyle>
          <a:p>
            <a:endParaRPr lang="tr-TR"/>
          </a:p>
        </p:txBody>
      </p:sp>
      <p:sp>
        <p:nvSpPr>
          <p:cNvPr id="29" name="28 Slayt Numarası Yer Tutucusu"/>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33A775AF-5E5F-4720-8E24-16E100696D17}" type="slidenum">
              <a:rPr lang="tr-TR" smtClean="0"/>
              <a:pPr/>
              <a:t>‹#›</a:t>
            </a:fld>
            <a:endParaRPr lang="tr-T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67494"/>
            <a:ext cx="8229600" cy="1399032"/>
          </a:xfrm>
        </p:spPr>
        <p:txBody>
          <a:bodyPr/>
          <a:lstStyle/>
          <a:p>
            <a:r>
              <a:rPr kumimoji="0" lang="tr-TR" smtClean="0"/>
              <a:t>Asıl başlık stili için tıklatın</a:t>
            </a:r>
            <a:endParaRPr kumimoji="0" lang="en-US"/>
          </a:p>
        </p:txBody>
      </p:sp>
      <p:sp>
        <p:nvSpPr>
          <p:cNvPr id="3" name="2 İçerik Yer Tutucusu"/>
          <p:cNvSpPr>
            <a:spLocks noGrp="1"/>
          </p:cNvSpPr>
          <p:nvPr>
            <p:ph idx="1"/>
          </p:nvPr>
        </p:nvSpPr>
        <p:spPr>
          <a:xfrm>
            <a:off x="457200" y="1882808"/>
            <a:ext cx="8229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a:xfrm>
            <a:off x="4791456" y="6480048"/>
            <a:ext cx="2133600" cy="301752"/>
          </a:xfrm>
        </p:spPr>
        <p:txBody>
          <a:bodyPr/>
          <a:lstStyle/>
          <a:p>
            <a:fld id="{24ECBBFE-2638-4FF4-94B6-4E431EB77593}" type="datetimeFigureOut">
              <a:rPr lang="tr-TR" smtClean="0"/>
              <a:pPr/>
              <a:t>24.09.2018</a:t>
            </a:fld>
            <a:endParaRPr lang="tr-TR"/>
          </a:p>
        </p:txBody>
      </p:sp>
      <p:sp>
        <p:nvSpPr>
          <p:cNvPr id="5" name="4 Altbilgi Yer Tutucusu"/>
          <p:cNvSpPr>
            <a:spLocks noGrp="1"/>
          </p:cNvSpPr>
          <p:nvPr>
            <p:ph type="ftr" sz="quarter" idx="11"/>
          </p:nvPr>
        </p:nvSpPr>
        <p:spPr>
          <a:xfrm>
            <a:off x="457200" y="6480969"/>
            <a:ext cx="4260056" cy="300831"/>
          </a:xfrm>
        </p:spPr>
        <p:txBody>
          <a:bodyPr/>
          <a:lstStyle/>
          <a:p>
            <a:endParaRPr lang="tr-TR"/>
          </a:p>
        </p:txBody>
      </p:sp>
      <p:sp>
        <p:nvSpPr>
          <p:cNvPr id="6" name="5 Slayt Numarası Yer Tutucusu"/>
          <p:cNvSpPr>
            <a:spLocks noGrp="1"/>
          </p:cNvSpPr>
          <p:nvPr>
            <p:ph type="sldNum" sz="quarter" idx="12"/>
          </p:nvPr>
        </p:nvSpPr>
        <p:spPr/>
        <p:txBody>
          <a:bodyPr/>
          <a:lstStyle/>
          <a:p>
            <a:fld id="{33A775AF-5E5F-4720-8E24-16E100696D17}" type="slidenum">
              <a:rPr lang="tr-TR" smtClean="0"/>
              <a:pPr/>
              <a:t>‹#›</a:t>
            </a:fld>
            <a:endParaRPr lang="tr-T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2">
        <a:schemeClr val="bg1"/>
      </p:bgRef>
    </p:bg>
    <p:spTree>
      <p:nvGrpSpPr>
        <p:cNvPr id="1" name=""/>
        <p:cNvGrpSpPr/>
        <p:nvPr/>
      </p:nvGrpSpPr>
      <p:grpSpPr>
        <a:xfrm>
          <a:off x="0" y="0"/>
          <a:ext cx="0" cy="0"/>
          <a:chOff x="0" y="0"/>
          <a:chExt cx="0" cy="0"/>
        </a:xfrm>
      </p:grpSpPr>
      <p:sp>
        <p:nvSpPr>
          <p:cNvPr id="9" name="8 Dik Üçgen"/>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7 İkizkenar Üçgen"/>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3 Veri Yer Tutucusu"/>
          <p:cNvSpPr>
            <a:spLocks noGrp="1"/>
          </p:cNvSpPr>
          <p:nvPr>
            <p:ph type="dt" sz="half" idx="10"/>
          </p:nvPr>
        </p:nvSpPr>
        <p:spPr>
          <a:xfrm>
            <a:off x="6955632" y="6477000"/>
            <a:ext cx="2133600" cy="304800"/>
          </a:xfrm>
        </p:spPr>
        <p:txBody>
          <a:bodyPr/>
          <a:lstStyle/>
          <a:p>
            <a:fld id="{24ECBBFE-2638-4FF4-94B6-4E431EB77593}" type="datetimeFigureOut">
              <a:rPr lang="tr-TR" smtClean="0"/>
              <a:pPr/>
              <a:t>24.09.2018</a:t>
            </a:fld>
            <a:endParaRPr lang="tr-TR"/>
          </a:p>
        </p:txBody>
      </p:sp>
      <p:sp>
        <p:nvSpPr>
          <p:cNvPr id="5" name="4 Altbilgi Yer Tutucusu"/>
          <p:cNvSpPr>
            <a:spLocks noGrp="1"/>
          </p:cNvSpPr>
          <p:nvPr>
            <p:ph type="ftr" sz="quarter" idx="11"/>
          </p:nvPr>
        </p:nvSpPr>
        <p:spPr>
          <a:xfrm>
            <a:off x="2619376" y="6480969"/>
            <a:ext cx="4260056" cy="300831"/>
          </a:xfrm>
        </p:spPr>
        <p:txBody>
          <a:bodyPr/>
          <a:lstStyle/>
          <a:p>
            <a:endParaRPr lang="tr-TR"/>
          </a:p>
        </p:txBody>
      </p:sp>
      <p:sp>
        <p:nvSpPr>
          <p:cNvPr id="6" name="5 Slayt Numarası Yer Tutucusu"/>
          <p:cNvSpPr>
            <a:spLocks noGrp="1"/>
          </p:cNvSpPr>
          <p:nvPr>
            <p:ph type="sldNum" sz="quarter" idx="12"/>
          </p:nvPr>
        </p:nvSpPr>
        <p:spPr>
          <a:xfrm>
            <a:off x="8451056" y="809624"/>
            <a:ext cx="502920" cy="300831"/>
          </a:xfrm>
        </p:spPr>
        <p:txBody>
          <a:bodyPr/>
          <a:lstStyle/>
          <a:p>
            <a:fld id="{33A775AF-5E5F-4720-8E24-16E100696D17}" type="slidenum">
              <a:rPr lang="tr-TR" smtClean="0"/>
              <a:pPr/>
              <a:t>‹#›</a:t>
            </a:fld>
            <a:endParaRPr lang="tr-TR"/>
          </a:p>
        </p:txBody>
      </p:sp>
      <p:cxnSp>
        <p:nvCxnSpPr>
          <p:cNvPr id="11" name="10 Düz Bağlayıcı"/>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9 Düz Bağlayıcı"/>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1 Başlık"/>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Tree>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marL="0" algn="l">
              <a:defRPr/>
            </a:lvl1p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a:xfrm>
            <a:off x="4791456" y="6480969"/>
            <a:ext cx="2133600" cy="301752"/>
          </a:xfrm>
        </p:spPr>
        <p:txBody>
          <a:bodyPr/>
          <a:lstStyle/>
          <a:p>
            <a:fld id="{24ECBBFE-2638-4FF4-94B6-4E431EB77593}" type="datetimeFigureOut">
              <a:rPr lang="tr-TR" smtClean="0"/>
              <a:pPr/>
              <a:t>24.09.2018</a:t>
            </a:fld>
            <a:endParaRPr lang="tr-TR"/>
          </a:p>
        </p:txBody>
      </p:sp>
      <p:sp>
        <p:nvSpPr>
          <p:cNvPr id="6" name="5 Altbilgi Yer Tutucusu"/>
          <p:cNvSpPr>
            <a:spLocks noGrp="1"/>
          </p:cNvSpPr>
          <p:nvPr>
            <p:ph type="ftr" sz="quarter" idx="11"/>
          </p:nvPr>
        </p:nvSpPr>
        <p:spPr>
          <a:xfrm>
            <a:off x="457200" y="6480969"/>
            <a:ext cx="4260056" cy="301752"/>
          </a:xfrm>
        </p:spPr>
        <p:txBody>
          <a:bodyPr/>
          <a:lstStyle/>
          <a:p>
            <a:endParaRPr lang="tr-TR"/>
          </a:p>
        </p:txBody>
      </p:sp>
      <p:sp>
        <p:nvSpPr>
          <p:cNvPr id="7" name="6 Slayt Numarası Yer Tutucusu"/>
          <p:cNvSpPr>
            <a:spLocks noGrp="1"/>
          </p:cNvSpPr>
          <p:nvPr>
            <p:ph type="sldNum" sz="quarter" idx="12"/>
          </p:nvPr>
        </p:nvSpPr>
        <p:spPr>
          <a:xfrm>
            <a:off x="7589520" y="6480969"/>
            <a:ext cx="502920" cy="301752"/>
          </a:xfrm>
        </p:spPr>
        <p:txBody>
          <a:bodyPr/>
          <a:lstStyle/>
          <a:p>
            <a:fld id="{33A775AF-5E5F-4720-8E24-16E100696D17}" type="slidenum">
              <a:rPr lang="tr-TR" smtClean="0"/>
              <a:pPr/>
              <a:t>‹#›</a:t>
            </a:fld>
            <a:endParaRPr lang="tr-T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bg>
      <p:bgRef idx="1002">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a:xfrm>
            <a:off x="4791456" y="6480969"/>
            <a:ext cx="2130552" cy="301752"/>
          </a:xfrm>
        </p:spPr>
        <p:txBody>
          <a:bodyPr/>
          <a:lstStyle/>
          <a:p>
            <a:fld id="{24ECBBFE-2638-4FF4-94B6-4E431EB77593}" type="datetimeFigureOut">
              <a:rPr lang="tr-TR" smtClean="0"/>
              <a:pPr/>
              <a:t>24.09.2018</a:t>
            </a:fld>
            <a:endParaRPr lang="tr-TR"/>
          </a:p>
        </p:txBody>
      </p:sp>
      <p:sp>
        <p:nvSpPr>
          <p:cNvPr id="8" name="7 Altbilgi Yer Tutucusu"/>
          <p:cNvSpPr>
            <a:spLocks noGrp="1"/>
          </p:cNvSpPr>
          <p:nvPr>
            <p:ph type="ftr" sz="quarter" idx="11"/>
          </p:nvPr>
        </p:nvSpPr>
        <p:spPr>
          <a:xfrm>
            <a:off x="457200" y="6480969"/>
            <a:ext cx="4261104" cy="301752"/>
          </a:xfrm>
        </p:spPr>
        <p:txBody>
          <a:bodyPr/>
          <a:lstStyle/>
          <a:p>
            <a:endParaRPr lang="tr-TR"/>
          </a:p>
        </p:txBody>
      </p:sp>
      <p:sp>
        <p:nvSpPr>
          <p:cNvPr id="9" name="8 Slayt Numarası Yer Tutucusu"/>
          <p:cNvSpPr>
            <a:spLocks noGrp="1"/>
          </p:cNvSpPr>
          <p:nvPr>
            <p:ph type="sldNum" sz="quarter" idx="12"/>
          </p:nvPr>
        </p:nvSpPr>
        <p:spPr>
          <a:xfrm>
            <a:off x="7589520" y="6483096"/>
            <a:ext cx="502920" cy="301752"/>
          </a:xfrm>
        </p:spPr>
        <p:txBody>
          <a:bodyPr/>
          <a:lstStyle>
            <a:lvl1pPr algn="ctr">
              <a:defRPr/>
            </a:lvl1pPr>
          </a:lstStyle>
          <a:p>
            <a:fld id="{33A775AF-5E5F-4720-8E24-16E100696D17}"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b="0"/>
            </a:lvl1p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24ECBBFE-2638-4FF4-94B6-4E431EB77593}" type="datetimeFigureOut">
              <a:rPr lang="tr-TR" smtClean="0"/>
              <a:pPr/>
              <a:t>24.09.2018</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33A775AF-5E5F-4720-8E24-16E100696D17}"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320040"/>
            <a:ext cx="7242048" cy="1143000"/>
          </a:xfrm>
        </p:spPr>
        <p:txBody>
          <a:bodyPr/>
          <a:lstStyle>
            <a:extLst/>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extLst/>
          </a:lstStyle>
          <a:p>
            <a:fld id="{24ECBBFE-2638-4FF4-94B6-4E431EB77593}" type="datetimeFigureOut">
              <a:rPr lang="tr-TR" smtClean="0"/>
              <a:pPr/>
              <a:t>24.09.2018</a:t>
            </a:fld>
            <a:endParaRPr lang="tr-TR"/>
          </a:p>
        </p:txBody>
      </p:sp>
      <p:sp>
        <p:nvSpPr>
          <p:cNvPr id="6" name="5 Altbilgi Yer Tutucusu"/>
          <p:cNvSpPr>
            <a:spLocks noGrp="1"/>
          </p:cNvSpPr>
          <p:nvPr>
            <p:ph type="ftr" sz="quarter" idx="11"/>
          </p:nvPr>
        </p:nvSpPr>
        <p:spPr/>
        <p:txBody>
          <a:bodyPr/>
          <a:lstStyle>
            <a:extLst/>
          </a:lstStyle>
          <a:p>
            <a:endParaRPr lang="tr-TR"/>
          </a:p>
        </p:txBody>
      </p:sp>
      <p:sp>
        <p:nvSpPr>
          <p:cNvPr id="7" name="6 Slayt Numarası Yer Tutucusu"/>
          <p:cNvSpPr>
            <a:spLocks noGrp="1"/>
          </p:cNvSpPr>
          <p:nvPr>
            <p:ph type="sldNum" sz="quarter" idx="12"/>
          </p:nvPr>
        </p:nvSpPr>
        <p:spPr/>
        <p:txBody>
          <a:bodyPr/>
          <a:lstStyle>
            <a:extLst/>
          </a:lstStyle>
          <a:p>
            <a:fld id="{33A775AF-5E5F-4720-8E24-16E100696D17}" type="slidenum">
              <a:rPr lang="tr-TR" smtClean="0"/>
              <a:pPr/>
              <a:t>‹#›</a:t>
            </a:fld>
            <a:endParaRPr lang="tr-T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a:xfrm>
            <a:off x="4791456" y="6480969"/>
            <a:ext cx="2133600" cy="301752"/>
          </a:xfrm>
        </p:spPr>
        <p:txBody>
          <a:bodyPr/>
          <a:lstStyle/>
          <a:p>
            <a:fld id="{24ECBBFE-2638-4FF4-94B6-4E431EB77593}" type="datetimeFigureOut">
              <a:rPr lang="tr-TR" smtClean="0"/>
              <a:pPr/>
              <a:t>24.09.2018</a:t>
            </a:fld>
            <a:endParaRPr lang="tr-TR"/>
          </a:p>
        </p:txBody>
      </p:sp>
      <p:sp>
        <p:nvSpPr>
          <p:cNvPr id="3" name="2 Altbilgi Yer Tutucusu"/>
          <p:cNvSpPr>
            <a:spLocks noGrp="1"/>
          </p:cNvSpPr>
          <p:nvPr>
            <p:ph type="ftr" sz="quarter" idx="11"/>
          </p:nvPr>
        </p:nvSpPr>
        <p:spPr>
          <a:xfrm>
            <a:off x="457200" y="6481890"/>
            <a:ext cx="4260056" cy="300831"/>
          </a:xfrm>
        </p:spPr>
        <p:txBody>
          <a:bodyPr/>
          <a:lstStyle/>
          <a:p>
            <a:endParaRPr lang="tr-TR"/>
          </a:p>
        </p:txBody>
      </p:sp>
      <p:sp>
        <p:nvSpPr>
          <p:cNvPr id="4" name="3 Slayt Numarası Yer Tutucusu"/>
          <p:cNvSpPr>
            <a:spLocks noGrp="1"/>
          </p:cNvSpPr>
          <p:nvPr>
            <p:ph type="sldNum" sz="quarter" idx="12"/>
          </p:nvPr>
        </p:nvSpPr>
        <p:spPr>
          <a:xfrm>
            <a:off x="7589520" y="6480969"/>
            <a:ext cx="502920" cy="301752"/>
          </a:xfrm>
        </p:spPr>
        <p:txBody>
          <a:bodyPr/>
          <a:lstStyle/>
          <a:p>
            <a:fld id="{33A775AF-5E5F-4720-8E24-16E100696D17}" type="slidenum">
              <a:rPr lang="tr-TR" smtClean="0"/>
              <a:pPr/>
              <a:t>‹#›</a:t>
            </a:fld>
            <a:endParaRPr lang="tr-T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2">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a:xfrm>
            <a:off x="6278976" y="6556248"/>
            <a:ext cx="2133600" cy="301752"/>
          </a:xfrm>
        </p:spPr>
        <p:txBody>
          <a:bodyPr/>
          <a:lstStyle>
            <a:lvl1pPr>
              <a:defRPr sz="900"/>
            </a:lvl1pPr>
          </a:lstStyle>
          <a:p>
            <a:fld id="{24ECBBFE-2638-4FF4-94B6-4E431EB77593}" type="datetimeFigureOut">
              <a:rPr lang="tr-TR" smtClean="0"/>
              <a:pPr/>
              <a:t>24.09.2018</a:t>
            </a:fld>
            <a:endParaRPr lang="tr-TR"/>
          </a:p>
        </p:txBody>
      </p:sp>
      <p:sp>
        <p:nvSpPr>
          <p:cNvPr id="6" name="5 Altbilgi Yer Tutucusu"/>
          <p:cNvSpPr>
            <a:spLocks noGrp="1"/>
          </p:cNvSpPr>
          <p:nvPr>
            <p:ph type="ftr" sz="quarter" idx="11"/>
          </p:nvPr>
        </p:nvSpPr>
        <p:spPr>
          <a:xfrm>
            <a:off x="1135856" y="6556248"/>
            <a:ext cx="5143120" cy="301752"/>
          </a:xfrm>
        </p:spPr>
        <p:txBody>
          <a:bodyPr/>
          <a:lstStyle>
            <a:lvl1pPr>
              <a:defRPr sz="900"/>
            </a:lvl1pPr>
          </a:lstStyle>
          <a:p>
            <a:endParaRPr lang="tr-TR"/>
          </a:p>
        </p:txBody>
      </p:sp>
      <p:sp>
        <p:nvSpPr>
          <p:cNvPr id="7" name="6 Slayt Numarası Yer Tutucusu"/>
          <p:cNvSpPr>
            <a:spLocks noGrp="1"/>
          </p:cNvSpPr>
          <p:nvPr>
            <p:ph type="sldNum" sz="quarter" idx="12"/>
          </p:nvPr>
        </p:nvSpPr>
        <p:spPr>
          <a:xfrm>
            <a:off x="8410576" y="6556248"/>
            <a:ext cx="502920" cy="301752"/>
          </a:xfrm>
        </p:spPr>
        <p:txBody>
          <a:bodyPr/>
          <a:lstStyle>
            <a:lvl1pPr>
              <a:defRPr sz="900"/>
            </a:lvl1pPr>
          </a:lstStyle>
          <a:p>
            <a:fld id="{33A775AF-5E5F-4720-8E24-16E100696D17}"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Başlıklı Resim">
    <p:bg>
      <p:bgRef idx="1002">
        <a:schemeClr val="bg1"/>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tr-TR" smtClean="0"/>
              <a:t>Asıl başlık stili için tıklatın</a:t>
            </a:r>
            <a:endParaRPr kumimoji="0" lang="en-US"/>
          </a:p>
        </p:txBody>
      </p:sp>
      <p:sp>
        <p:nvSpPr>
          <p:cNvPr id="3" name="2 Resim Yer Tutucusu"/>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tr-TR" smtClean="0"/>
              <a:t>Resim eklemek için simgeyi tıklatın</a:t>
            </a:r>
            <a:endParaRPr kumimoji="0" lang="en-US" dirty="0"/>
          </a:p>
        </p:txBody>
      </p:sp>
      <p:sp>
        <p:nvSpPr>
          <p:cNvPr id="4" name="3 Metin Yer Tutucusu"/>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a:xfrm>
            <a:off x="6108192" y="6556248"/>
            <a:ext cx="2103120" cy="301752"/>
          </a:xfrm>
        </p:spPr>
        <p:txBody>
          <a:bodyPr/>
          <a:lstStyle>
            <a:lvl1pPr>
              <a:defRPr sz="900"/>
            </a:lvl1pPr>
          </a:lstStyle>
          <a:p>
            <a:fld id="{24ECBBFE-2638-4FF4-94B6-4E431EB77593}" type="datetimeFigureOut">
              <a:rPr lang="tr-TR" smtClean="0"/>
              <a:pPr/>
              <a:t>24.09.2018</a:t>
            </a:fld>
            <a:endParaRPr lang="tr-TR"/>
          </a:p>
        </p:txBody>
      </p:sp>
      <p:sp>
        <p:nvSpPr>
          <p:cNvPr id="6" name="5 Altbilgi Yer Tutucusu"/>
          <p:cNvSpPr>
            <a:spLocks noGrp="1"/>
          </p:cNvSpPr>
          <p:nvPr>
            <p:ph type="ftr" sz="quarter" idx="11"/>
          </p:nvPr>
        </p:nvSpPr>
        <p:spPr>
          <a:xfrm>
            <a:off x="1170432" y="6557169"/>
            <a:ext cx="4948072" cy="301752"/>
          </a:xfrm>
        </p:spPr>
        <p:txBody>
          <a:bodyPr/>
          <a:lstStyle>
            <a:lvl1pPr>
              <a:defRPr sz="900"/>
            </a:lvl1pPr>
          </a:lstStyle>
          <a:p>
            <a:endParaRPr lang="tr-TR"/>
          </a:p>
        </p:txBody>
      </p:sp>
      <p:sp>
        <p:nvSpPr>
          <p:cNvPr id="7" name="6 Slayt Numarası Yer Tutucusu"/>
          <p:cNvSpPr>
            <a:spLocks noGrp="1"/>
          </p:cNvSpPr>
          <p:nvPr>
            <p:ph type="sldNum" sz="quarter" idx="12"/>
          </p:nvPr>
        </p:nvSpPr>
        <p:spPr>
          <a:xfrm>
            <a:off x="8217192" y="6556248"/>
            <a:ext cx="365760" cy="301752"/>
          </a:xfrm>
        </p:spPr>
        <p:txBody>
          <a:bodyPr/>
          <a:lstStyle>
            <a:lvl1pPr algn="ctr">
              <a:defRPr sz="900"/>
            </a:lvl1pPr>
          </a:lstStyle>
          <a:p>
            <a:fld id="{33A775AF-5E5F-4720-8E24-16E100696D17}"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24ECBBFE-2638-4FF4-94B6-4E431EB77593}" type="datetimeFigureOut">
              <a:rPr lang="tr-TR" smtClean="0"/>
              <a:pPr/>
              <a:t>24.09.2018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33A775AF-5E5F-4720-8E24-16E100696D17}" type="slidenum">
              <a:rPr lang="tr-TR" smtClean="0"/>
              <a:pPr/>
              <a:t>‹#›</a:t>
            </a:fld>
            <a:endParaRPr lang="tr-T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781800" y="381000"/>
            <a:ext cx="1905000" cy="5486400"/>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381000"/>
            <a:ext cx="6248400" cy="5486400"/>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24ECBBFE-2638-4FF4-94B6-4E431EB77593}" type="datetimeFigureOut">
              <a:rPr lang="tr-TR" smtClean="0"/>
              <a:pPr/>
              <a:t>24.09.2018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33A775AF-5E5F-4720-8E24-16E100696D17}" type="slidenum">
              <a:rPr lang="tr-TR" smtClean="0"/>
              <a:pPr/>
              <a:t>‹#›</a:t>
            </a:fld>
            <a:endParaRPr lang="tr-T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8 Başlık"/>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16 Alt Başlık"/>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29 Veri Yer Tutucusu"/>
          <p:cNvSpPr>
            <a:spLocks noGrp="1"/>
          </p:cNvSpPr>
          <p:nvPr>
            <p:ph type="dt" sz="half" idx="10"/>
          </p:nvPr>
        </p:nvSpPr>
        <p:spPr/>
        <p:txBody>
          <a:bodyPr/>
          <a:lstStyle/>
          <a:p>
            <a:fld id="{24ECBBFE-2638-4FF4-94B6-4E431EB77593}" type="datetimeFigureOut">
              <a:rPr lang="tr-TR" smtClean="0"/>
              <a:pPr/>
              <a:t>24.09.2018</a:t>
            </a:fld>
            <a:endParaRPr lang="tr-TR"/>
          </a:p>
        </p:txBody>
      </p:sp>
      <p:sp>
        <p:nvSpPr>
          <p:cNvPr id="19" name="18 Altbilgi Yer Tutucusu"/>
          <p:cNvSpPr>
            <a:spLocks noGrp="1"/>
          </p:cNvSpPr>
          <p:nvPr>
            <p:ph type="ftr" sz="quarter" idx="11"/>
          </p:nvPr>
        </p:nvSpPr>
        <p:spPr/>
        <p:txBody>
          <a:bodyPr/>
          <a:lstStyle/>
          <a:p>
            <a:endParaRPr lang="tr-TR"/>
          </a:p>
        </p:txBody>
      </p:sp>
      <p:sp>
        <p:nvSpPr>
          <p:cNvPr id="27" name="26 Slayt Numarası Yer Tutucusu"/>
          <p:cNvSpPr>
            <a:spLocks noGrp="1"/>
          </p:cNvSpPr>
          <p:nvPr>
            <p:ph type="sldNum" sz="quarter" idx="12"/>
          </p:nvPr>
        </p:nvSpPr>
        <p:spPr/>
        <p:txBody>
          <a:bodyPr/>
          <a:lstStyle/>
          <a:p>
            <a:fld id="{33A775AF-5E5F-4720-8E24-16E100696D17}"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24ECBBFE-2638-4FF4-94B6-4E431EB77593}" type="datetimeFigureOut">
              <a:rPr lang="tr-TR" smtClean="0"/>
              <a:pPr/>
              <a:t>24.09.2018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33A775AF-5E5F-4720-8E24-16E100696D17}" type="slidenum">
              <a:rPr lang="tr-TR" smtClean="0"/>
              <a:pPr/>
              <a:t>‹#›</a:t>
            </a:fld>
            <a:endParaRPr lang="tr-T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fld id="{24ECBBFE-2638-4FF4-94B6-4E431EB77593}" type="datetimeFigureOut">
              <a:rPr lang="tr-TR" smtClean="0"/>
              <a:pPr/>
              <a:t>24.09.2018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33A775AF-5E5F-4720-8E24-16E100696D17}"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24ECBBFE-2638-4FF4-94B6-4E431EB77593}" type="datetimeFigureOut">
              <a:rPr lang="tr-TR" smtClean="0"/>
              <a:pPr/>
              <a:t>24.09.2018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33A775AF-5E5F-4720-8E24-16E100696D17}" type="slidenum">
              <a:rPr lang="tr-TR" smtClean="0"/>
              <a:pPr/>
              <a:t>‹#›</a:t>
            </a:fld>
            <a:endParaRPr lang="tr-T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tIns="45720" anchor="b"/>
          <a:lstStyle>
            <a:lvl1pPr>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p>
            <a:fld id="{24ECBBFE-2638-4FF4-94B6-4E431EB77593}" type="datetimeFigureOut">
              <a:rPr lang="tr-TR" smtClean="0"/>
              <a:pPr/>
              <a:t>24.09.2018</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33A775AF-5E5F-4720-8E24-16E100696D17}"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320040"/>
            <a:ext cx="7242048" cy="1143000"/>
          </a:xfrm>
        </p:spPr>
        <p:txBody>
          <a:bodyPr anchor="b"/>
          <a:lstStyle>
            <a:lvl1pPr>
              <a:defRPr/>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extLst/>
          </a:lstStyle>
          <a:p>
            <a:fld id="{24ECBBFE-2638-4FF4-94B6-4E431EB77593}" type="datetimeFigureOut">
              <a:rPr lang="tr-TR" smtClean="0"/>
              <a:pPr/>
              <a:t>24.09.2018</a:t>
            </a:fld>
            <a:endParaRPr lang="tr-TR"/>
          </a:p>
        </p:txBody>
      </p:sp>
      <p:sp>
        <p:nvSpPr>
          <p:cNvPr id="8" name="7 Altbilgi Yer Tutucusu"/>
          <p:cNvSpPr>
            <a:spLocks noGrp="1"/>
          </p:cNvSpPr>
          <p:nvPr>
            <p:ph type="ftr" sz="quarter" idx="11"/>
          </p:nvPr>
        </p:nvSpPr>
        <p:spPr/>
        <p:txBody>
          <a:bodyPr/>
          <a:lstStyle>
            <a:extLst/>
          </a:lstStyle>
          <a:p>
            <a:endParaRPr lang="tr-TR"/>
          </a:p>
        </p:txBody>
      </p:sp>
      <p:sp>
        <p:nvSpPr>
          <p:cNvPr id="9" name="8 Slayt Numarası Yer Tutucusu"/>
          <p:cNvSpPr>
            <a:spLocks noGrp="1"/>
          </p:cNvSpPr>
          <p:nvPr>
            <p:ph type="sldNum" sz="quarter" idx="12"/>
          </p:nvPr>
        </p:nvSpPr>
        <p:spPr/>
        <p:txBody>
          <a:bodyPr/>
          <a:lstStyle>
            <a:extLst/>
          </a:lstStyle>
          <a:p>
            <a:fld id="{33A775AF-5E5F-4720-8E24-16E100696D17}" type="slidenum">
              <a:rPr lang="tr-TR" smtClean="0"/>
              <a:pPr/>
              <a:t>‹#›</a:t>
            </a:fld>
            <a:endParaRPr lang="tr-T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24ECBBFE-2638-4FF4-94B6-4E431EB77593}" type="datetimeFigureOut">
              <a:rPr lang="tr-TR" smtClean="0"/>
              <a:pPr/>
              <a:t>24.09.2018</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33A775AF-5E5F-4720-8E24-16E100696D17}" type="slidenum">
              <a:rPr lang="tr-TR" smtClean="0"/>
              <a:pPr/>
              <a:t>‹#›</a:t>
            </a:fld>
            <a:endParaRPr lang="tr-T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24ECBBFE-2638-4FF4-94B6-4E431EB77593}" type="datetimeFigureOut">
              <a:rPr lang="tr-TR" smtClean="0"/>
              <a:pPr/>
              <a:t>24.09.2018</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33A775AF-5E5F-4720-8E24-16E100696D17}" type="slidenum">
              <a:rPr lang="tr-TR" smtClean="0"/>
              <a:pPr/>
              <a:t>‹#›</a:t>
            </a:fld>
            <a:endParaRPr lang="tr-T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24ECBBFE-2638-4FF4-94B6-4E431EB77593}" type="datetimeFigureOut">
              <a:rPr lang="tr-TR" smtClean="0"/>
              <a:pPr/>
              <a:t>24.09.2018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33A775AF-5E5F-4720-8E24-16E100696D17}" type="slidenum">
              <a:rPr lang="tr-TR" smtClean="0"/>
              <a:pPr/>
              <a:t>‹#›</a:t>
            </a:fld>
            <a:endParaRPr lang="tr-T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8 Tek Köşesi Kesik ve Yuvarlatılmış Dikdörtgen"/>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Dik Üçgen"/>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Başlık"/>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3 Metin Yer Tutucusu"/>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24ECBBFE-2638-4FF4-94B6-4E431EB77593}" type="datetimeFigureOut">
              <a:rPr lang="tr-TR" smtClean="0"/>
              <a:pPr/>
              <a:t>24.09.2018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a:xfrm>
            <a:off x="8077200" y="6356350"/>
            <a:ext cx="609600" cy="365125"/>
          </a:xfrm>
        </p:spPr>
        <p:txBody>
          <a:bodyPr/>
          <a:lstStyle/>
          <a:p>
            <a:fld id="{33A775AF-5E5F-4720-8E24-16E100696D17}" type="slidenum">
              <a:rPr lang="tr-TR" smtClean="0"/>
              <a:pPr/>
              <a:t>‹#›</a:t>
            </a:fld>
            <a:endParaRPr lang="tr-TR"/>
          </a:p>
        </p:txBody>
      </p:sp>
      <p:sp>
        <p:nvSpPr>
          <p:cNvPr id="3" name="2 Resim Yer Tutucusu"/>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9 Serbest Form"/>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Serbest Form"/>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24ECBBFE-2638-4FF4-94B6-4E431EB77593}" type="datetimeFigureOut">
              <a:rPr lang="tr-TR" smtClean="0"/>
              <a:pPr/>
              <a:t>24.09.2018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33A775AF-5E5F-4720-8E24-16E100696D17}" type="slidenum">
              <a:rPr lang="tr-TR" smtClean="0"/>
              <a:pPr/>
              <a:t>‹#›</a:t>
            </a:fld>
            <a:endParaRPr lang="tr-T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914401"/>
            <a:ext cx="2057400" cy="5211763"/>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914401"/>
            <a:ext cx="60198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24ECBBFE-2638-4FF4-94B6-4E431EB77593}" type="datetimeFigureOut">
              <a:rPr lang="tr-TR" smtClean="0"/>
              <a:pPr/>
              <a:t>24.09.2018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33A775AF-5E5F-4720-8E24-16E100696D17}"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320040"/>
            <a:ext cx="7242048" cy="1143000"/>
          </a:xfrm>
        </p:spPr>
        <p:txBody>
          <a:bodyPr/>
          <a:lstStyle>
            <a:extLst/>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extLst/>
          </a:lstStyle>
          <a:p>
            <a:fld id="{24ECBBFE-2638-4FF4-94B6-4E431EB77593}" type="datetimeFigureOut">
              <a:rPr lang="tr-TR" smtClean="0"/>
              <a:pPr/>
              <a:t>24.09.2018</a:t>
            </a:fld>
            <a:endParaRPr lang="tr-TR"/>
          </a:p>
        </p:txBody>
      </p:sp>
      <p:sp>
        <p:nvSpPr>
          <p:cNvPr id="4" name="3 Altbilgi Yer Tutucusu"/>
          <p:cNvSpPr>
            <a:spLocks noGrp="1"/>
          </p:cNvSpPr>
          <p:nvPr>
            <p:ph type="ftr" sz="quarter" idx="11"/>
          </p:nvPr>
        </p:nvSpPr>
        <p:spPr/>
        <p:txBody>
          <a:bodyPr/>
          <a:lstStyle>
            <a:extLst/>
          </a:lstStyle>
          <a:p>
            <a:endParaRPr lang="tr-TR"/>
          </a:p>
        </p:txBody>
      </p:sp>
      <p:sp>
        <p:nvSpPr>
          <p:cNvPr id="5" name="4 Slayt Numarası Yer Tutucusu"/>
          <p:cNvSpPr>
            <a:spLocks noGrp="1"/>
          </p:cNvSpPr>
          <p:nvPr>
            <p:ph type="sldNum" sz="quarter" idx="12"/>
          </p:nvPr>
        </p:nvSpPr>
        <p:spPr/>
        <p:txBody>
          <a:bodyPr/>
          <a:lstStyle>
            <a:extLst/>
          </a:lstStyle>
          <a:p>
            <a:fld id="{33A775AF-5E5F-4720-8E24-16E100696D17}"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lvl1pPr>
              <a:defRPr>
                <a:solidFill>
                  <a:schemeClr val="tx2"/>
                </a:solidFill>
              </a:defRPr>
            </a:lvl1pPr>
            <a:extLst/>
          </a:lstStyle>
          <a:p>
            <a:fld id="{24ECBBFE-2638-4FF4-94B6-4E431EB77593}" type="datetimeFigureOut">
              <a:rPr lang="tr-TR" smtClean="0"/>
              <a:pPr/>
              <a:t>24.09.2018</a:t>
            </a:fld>
            <a:endParaRPr lang="tr-TR"/>
          </a:p>
        </p:txBody>
      </p:sp>
      <p:sp>
        <p:nvSpPr>
          <p:cNvPr id="3" name="2 Altbilgi Yer Tutucusu"/>
          <p:cNvSpPr>
            <a:spLocks noGrp="1"/>
          </p:cNvSpPr>
          <p:nvPr>
            <p:ph type="ftr" sz="quarter" idx="11"/>
          </p:nvPr>
        </p:nvSpPr>
        <p:spPr/>
        <p:txBody>
          <a:bodyPr/>
          <a:lstStyle>
            <a:lvl1pPr>
              <a:defRPr>
                <a:solidFill>
                  <a:schemeClr val="tx2"/>
                </a:solidFill>
              </a:defRPr>
            </a:lvl1pPr>
            <a:extLst/>
          </a:lstStyle>
          <a:p>
            <a:endParaRPr lang="tr-TR"/>
          </a:p>
        </p:txBody>
      </p:sp>
      <p:sp>
        <p:nvSpPr>
          <p:cNvPr id="4" name="3 Slayt Numarası Yer Tutucusu"/>
          <p:cNvSpPr>
            <a:spLocks noGrp="1"/>
          </p:cNvSpPr>
          <p:nvPr>
            <p:ph type="sldNum" sz="quarter" idx="12"/>
          </p:nvPr>
        </p:nvSpPr>
        <p:spPr/>
        <p:txBody>
          <a:bodyPr/>
          <a:lstStyle>
            <a:extLst/>
          </a:lstStyle>
          <a:p>
            <a:fld id="{33A775AF-5E5F-4720-8E24-16E100696D17}"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extLst/>
          </a:lstStyle>
          <a:p>
            <a:fld id="{24ECBBFE-2638-4FF4-94B6-4E431EB77593}" type="datetimeFigureOut">
              <a:rPr lang="tr-TR" smtClean="0"/>
              <a:pPr/>
              <a:t>24.09.2018</a:t>
            </a:fld>
            <a:endParaRPr lang="tr-TR"/>
          </a:p>
        </p:txBody>
      </p:sp>
      <p:sp>
        <p:nvSpPr>
          <p:cNvPr id="6" name="5 Altbilgi Yer Tutucusu"/>
          <p:cNvSpPr>
            <a:spLocks noGrp="1"/>
          </p:cNvSpPr>
          <p:nvPr>
            <p:ph type="ftr" sz="quarter" idx="11"/>
          </p:nvPr>
        </p:nvSpPr>
        <p:spPr/>
        <p:txBody>
          <a:bodyPr/>
          <a:lstStyle>
            <a:extLst/>
          </a:lstStyle>
          <a:p>
            <a:endParaRPr lang="tr-TR"/>
          </a:p>
        </p:txBody>
      </p:sp>
      <p:sp>
        <p:nvSpPr>
          <p:cNvPr id="7" name="6 Slayt Numarası Yer Tutucusu"/>
          <p:cNvSpPr>
            <a:spLocks noGrp="1"/>
          </p:cNvSpPr>
          <p:nvPr>
            <p:ph type="sldNum" sz="quarter" idx="12"/>
          </p:nvPr>
        </p:nvSpPr>
        <p:spPr/>
        <p:txBody>
          <a:bodyPr/>
          <a:lstStyle>
            <a:extLst/>
          </a:lstStyle>
          <a:p>
            <a:fld id="{33A775AF-5E5F-4720-8E24-16E100696D17}"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bg>
      <p:bgRef idx="1002">
        <a:schemeClr val="bg2"/>
      </p:bgRef>
    </p:bg>
    <p:spTree>
      <p:nvGrpSpPr>
        <p:cNvPr id="1" name=""/>
        <p:cNvGrpSpPr/>
        <p:nvPr/>
      </p:nvGrpSpPr>
      <p:grpSpPr>
        <a:xfrm>
          <a:off x="0" y="0"/>
          <a:ext cx="0" cy="0"/>
          <a:chOff x="0" y="0"/>
          <a:chExt cx="0" cy="0"/>
        </a:xfrm>
      </p:grpSpPr>
      <p:sp>
        <p:nvSpPr>
          <p:cNvPr id="8" name="7 Dikdörtgen"/>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8 Dikdörtgen"/>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1 Başlık"/>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tr-TR" smtClean="0"/>
              <a:t>Asıl başlık stili için tıklatın</a:t>
            </a:r>
            <a:endParaRPr kumimoji="0" lang="en-US" dirty="0"/>
          </a:p>
        </p:txBody>
      </p:sp>
      <p:sp>
        <p:nvSpPr>
          <p:cNvPr id="4" name="3 Metin Yer Tutucusu"/>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tr-TR" smtClean="0"/>
              <a:t>Asıl metin stillerini düzenlemek için tıklatın</a:t>
            </a:r>
          </a:p>
        </p:txBody>
      </p:sp>
      <p:sp>
        <p:nvSpPr>
          <p:cNvPr id="5" name="4 Veri Yer Tutucusu"/>
          <p:cNvSpPr>
            <a:spLocks noGrp="1"/>
          </p:cNvSpPr>
          <p:nvPr>
            <p:ph type="dt" sz="half" idx="10"/>
          </p:nvPr>
        </p:nvSpPr>
        <p:spPr/>
        <p:txBody>
          <a:bodyPr/>
          <a:lstStyle>
            <a:extLst/>
          </a:lstStyle>
          <a:p>
            <a:fld id="{24ECBBFE-2638-4FF4-94B6-4E431EB77593}" type="datetimeFigureOut">
              <a:rPr lang="tr-TR" smtClean="0"/>
              <a:pPr/>
              <a:t>24.09.2018</a:t>
            </a:fld>
            <a:endParaRPr lang="tr-TR"/>
          </a:p>
        </p:txBody>
      </p:sp>
      <p:sp>
        <p:nvSpPr>
          <p:cNvPr id="6" name="5 Altbilgi Yer Tutucusu"/>
          <p:cNvSpPr>
            <a:spLocks noGrp="1"/>
          </p:cNvSpPr>
          <p:nvPr>
            <p:ph type="ftr" sz="quarter" idx="11"/>
          </p:nvPr>
        </p:nvSpPr>
        <p:spPr/>
        <p:txBody>
          <a:bodyPr/>
          <a:lstStyle>
            <a:extLst/>
          </a:lstStyle>
          <a:p>
            <a:endParaRPr lang="tr-TR"/>
          </a:p>
        </p:txBody>
      </p:sp>
      <p:sp>
        <p:nvSpPr>
          <p:cNvPr id="7" name="6 Slayt Numarası Yer Tutucusu"/>
          <p:cNvSpPr>
            <a:spLocks noGrp="1"/>
          </p:cNvSpPr>
          <p:nvPr>
            <p:ph type="sldNum" sz="quarter" idx="12"/>
          </p:nvPr>
        </p:nvSpPr>
        <p:spPr/>
        <p:txBody>
          <a:bodyPr/>
          <a:lstStyle>
            <a:extLst/>
          </a:lstStyle>
          <a:p>
            <a:fld id="{33A775AF-5E5F-4720-8E24-16E100696D17}" type="slidenum">
              <a:rPr lang="tr-TR" smtClean="0"/>
              <a:pPr/>
              <a:t>‹#›</a:t>
            </a:fld>
            <a:endParaRPr lang="tr-TR"/>
          </a:p>
        </p:txBody>
      </p:sp>
      <p:sp>
        <p:nvSpPr>
          <p:cNvPr id="10" name="9 Resim Yer Tutucusu"/>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tr-TR" smtClean="0"/>
              <a:t>Resim eklemek için simgeyi tıklatın</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8 Dikdörtgen"/>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2 Başlık Yer Tutucusu"/>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tr-TR" smtClean="0"/>
              <a:t>Asıl başlık stili için tıklatın</a:t>
            </a:r>
            <a:endParaRPr kumimoji="0" lang="en-US"/>
          </a:p>
        </p:txBody>
      </p:sp>
      <p:sp>
        <p:nvSpPr>
          <p:cNvPr id="31" name="30 Metin Yer Tutucusu"/>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27" name="26 Veri Yer Tutucusu"/>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24ECBBFE-2638-4FF4-94B6-4E431EB77593}" type="datetimeFigureOut">
              <a:rPr lang="tr-TR" smtClean="0"/>
              <a:pPr/>
              <a:t>24.09.2018</a:t>
            </a:fld>
            <a:endParaRPr lang="tr-TR"/>
          </a:p>
        </p:txBody>
      </p:sp>
      <p:sp>
        <p:nvSpPr>
          <p:cNvPr id="4" name="3 Altbilgi Yer Tutucusu"/>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tr-TR"/>
          </a:p>
        </p:txBody>
      </p:sp>
      <p:sp>
        <p:nvSpPr>
          <p:cNvPr id="16" name="15 Slayt Numarası Yer Tutucusu"/>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33A775AF-5E5F-4720-8E24-16E100696D17}"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Serbest Form"/>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Serbest Form"/>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Başlık Yer Tutucusu"/>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29 Metin Yer Tutucusu"/>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9 Veri Yer Tutucusu"/>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4ECBBFE-2638-4FF4-94B6-4E431EB77593}" type="datetimeFigureOut">
              <a:rPr lang="tr-TR" smtClean="0"/>
              <a:pPr/>
              <a:t>24.09.2018</a:t>
            </a:fld>
            <a:endParaRPr lang="tr-TR"/>
          </a:p>
        </p:txBody>
      </p:sp>
      <p:sp>
        <p:nvSpPr>
          <p:cNvPr id="22" name="21 Altbilgi Yer Tutucusu"/>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a:p>
        </p:txBody>
      </p:sp>
      <p:sp>
        <p:nvSpPr>
          <p:cNvPr id="18" name="17 Slayt Numarası Yer Tutucusu"/>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33A775AF-5E5F-4720-8E24-16E100696D17}" type="slidenum">
              <a:rPr lang="tr-TR" smtClean="0"/>
              <a:pPr/>
              <a:t>‹#›</a:t>
            </a:fld>
            <a:endParaRPr lang="tr-TR"/>
          </a:p>
        </p:txBody>
      </p:sp>
      <p:grpSp>
        <p:nvGrpSpPr>
          <p:cNvPr id="2" name="1 Grup"/>
          <p:cNvGrpSpPr/>
          <p:nvPr/>
        </p:nvGrpSpPr>
        <p:grpSpPr>
          <a:xfrm>
            <a:off x="-19017" y="202408"/>
            <a:ext cx="9180548" cy="649224"/>
            <a:chOff x="-19045" y="216550"/>
            <a:chExt cx="9180548" cy="649224"/>
          </a:xfrm>
        </p:grpSpPr>
        <p:sp>
          <p:nvSpPr>
            <p:cNvPr id="12" name="11 Serbest Form"/>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Serbest Form"/>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Pasta"/>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Oval"/>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Halka"/>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11 Dikdörtgen"/>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4 Başlık Yer Tutucusu"/>
          <p:cNvSpPr>
            <a:spLocks noGrp="1"/>
          </p:cNvSpPr>
          <p:nvPr>
            <p:ph type="title"/>
          </p:nvPr>
        </p:nvSpPr>
        <p:spPr>
          <a:xfrm>
            <a:off x="1435608" y="274638"/>
            <a:ext cx="7498080" cy="1143000"/>
          </a:xfrm>
          <a:prstGeom prst="rect">
            <a:avLst/>
          </a:prstGeom>
        </p:spPr>
        <p:txBody>
          <a:bodyPr anchor="ctr">
            <a:normAutofit/>
          </a:bodyPr>
          <a:lstStyle>
            <a:extLst/>
          </a:lstStyle>
          <a:p>
            <a:r>
              <a:rPr kumimoji="0" lang="tr-TR" smtClean="0"/>
              <a:t>Asıl başlık stili için tıklatın</a:t>
            </a:r>
            <a:endParaRPr kumimoji="0" lang="en-US"/>
          </a:p>
        </p:txBody>
      </p:sp>
      <p:sp>
        <p:nvSpPr>
          <p:cNvPr id="9" name="8 Metin Yer Tutucusu"/>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24" name="23 Veri Yer Tutucusu"/>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24ECBBFE-2638-4FF4-94B6-4E431EB77593}" type="datetimeFigureOut">
              <a:rPr lang="tr-TR" smtClean="0"/>
              <a:pPr/>
              <a:t>24.09.2018</a:t>
            </a:fld>
            <a:endParaRPr lang="tr-TR"/>
          </a:p>
        </p:txBody>
      </p:sp>
      <p:sp>
        <p:nvSpPr>
          <p:cNvPr id="10" name="9 Altbilgi Yer Tutucusu"/>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tr-TR"/>
          </a:p>
        </p:txBody>
      </p:sp>
      <p:sp>
        <p:nvSpPr>
          <p:cNvPr id="22" name="21 Slayt Numarası Yer Tutucusu"/>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33A775AF-5E5F-4720-8E24-16E100696D17}" type="slidenum">
              <a:rPr lang="tr-TR" smtClean="0"/>
              <a:pPr/>
              <a:t>‹#›</a:t>
            </a:fld>
            <a:endParaRPr lang="tr-TR"/>
          </a:p>
        </p:txBody>
      </p:sp>
      <p:sp>
        <p:nvSpPr>
          <p:cNvPr id="15" name="14 Dikdörtgen"/>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10 Dik Üçgen"/>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7 Düz Bağlayıcı"/>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8 Düz Bağlayıcı"/>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21 Başlık Yer Tutucusu"/>
          <p:cNvSpPr>
            <a:spLocks noGrp="1"/>
          </p:cNvSpPr>
          <p:nvPr>
            <p:ph type="title"/>
          </p:nvPr>
        </p:nvSpPr>
        <p:spPr>
          <a:xfrm>
            <a:off x="457200" y="267494"/>
            <a:ext cx="8229600" cy="1399032"/>
          </a:xfrm>
          <a:prstGeom prst="rect">
            <a:avLst/>
          </a:prstGeom>
        </p:spPr>
        <p:txBody>
          <a:bodyPr vert="horz" anchor="ctr">
            <a:normAutofit/>
          </a:body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13 Veri Yer Tutucusu"/>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24ECBBFE-2638-4FF4-94B6-4E431EB77593}" type="datetimeFigureOut">
              <a:rPr lang="tr-TR" smtClean="0"/>
              <a:pPr/>
              <a:t>24.09.2018</a:t>
            </a:fld>
            <a:endParaRPr lang="tr-TR"/>
          </a:p>
        </p:txBody>
      </p:sp>
      <p:sp>
        <p:nvSpPr>
          <p:cNvPr id="3" name="2 Altbilgi Yer Tutucusu"/>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tr-TR"/>
          </a:p>
        </p:txBody>
      </p:sp>
      <p:sp>
        <p:nvSpPr>
          <p:cNvPr id="23" name="22 Slayt Numarası Yer Tutucusu"/>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33A775AF-5E5F-4720-8E24-16E100696D17}" type="slidenum">
              <a:rPr lang="tr-TR" smtClean="0"/>
              <a:pPr/>
              <a:t>‹#›</a:t>
            </a:fld>
            <a:endParaRPr lang="tr-TR"/>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Serbest Form"/>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Serbest Form"/>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Başlık Yer Tutucusu"/>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29 Metin Yer Tutucusu"/>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9 Veri Yer Tutucusu"/>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4ECBBFE-2638-4FF4-94B6-4E431EB77593}" type="datetimeFigureOut">
              <a:rPr lang="tr-TR" smtClean="0"/>
              <a:pPr/>
              <a:t>24.09.2018</a:t>
            </a:fld>
            <a:endParaRPr lang="tr-TR"/>
          </a:p>
        </p:txBody>
      </p:sp>
      <p:sp>
        <p:nvSpPr>
          <p:cNvPr id="22" name="21 Altbilgi Yer Tutucusu"/>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a:p>
        </p:txBody>
      </p:sp>
      <p:sp>
        <p:nvSpPr>
          <p:cNvPr id="18" name="17 Slayt Numarası Yer Tutucusu"/>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33A775AF-5E5F-4720-8E24-16E100696D17}" type="slidenum">
              <a:rPr lang="tr-TR" smtClean="0"/>
              <a:pPr/>
              <a:t>‹#›</a:t>
            </a:fld>
            <a:endParaRPr lang="tr-TR"/>
          </a:p>
        </p:txBody>
      </p:sp>
      <p:grpSp>
        <p:nvGrpSpPr>
          <p:cNvPr id="2" name="1 Grup"/>
          <p:cNvGrpSpPr/>
          <p:nvPr/>
        </p:nvGrpSpPr>
        <p:grpSpPr>
          <a:xfrm>
            <a:off x="-19017" y="202408"/>
            <a:ext cx="9180548" cy="649224"/>
            <a:chOff x="-19045" y="216550"/>
            <a:chExt cx="9180548" cy="649224"/>
          </a:xfrm>
        </p:grpSpPr>
        <p:sp>
          <p:nvSpPr>
            <p:cNvPr id="12" name="11 Serbest Form"/>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Serbest Form"/>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normAutofit/>
          </a:bodyPr>
          <a:lstStyle/>
          <a:p>
            <a:r>
              <a:rPr lang="tr-TR" sz="5400" b="1" dirty="0" smtClean="0">
                <a:solidFill>
                  <a:srgbClr val="FF0000"/>
                </a:solidFill>
              </a:rPr>
              <a:t>MEVSİMLERİN </a:t>
            </a:r>
            <a:r>
              <a:rPr lang="tr-TR" sz="5400" b="1" dirty="0">
                <a:solidFill>
                  <a:srgbClr val="FF0000"/>
                </a:solidFill>
              </a:rPr>
              <a:t>OLUŞUMU</a:t>
            </a:r>
            <a:endParaRPr lang="tr-TR" sz="5400" dirty="0">
              <a:solidFill>
                <a:srgbClr val="FF0000"/>
              </a:solidFill>
            </a:endParaRPr>
          </a:p>
        </p:txBody>
      </p:sp>
      <p:sp>
        <p:nvSpPr>
          <p:cNvPr id="3" name="2 Alt Başlık"/>
          <p:cNvSpPr>
            <a:spLocks noGrp="1"/>
          </p:cNvSpPr>
          <p:nvPr>
            <p:ph type="subTitle" idx="1"/>
          </p:nvPr>
        </p:nvSpPr>
        <p:spPr>
          <a:xfrm>
            <a:off x="3357554" y="3929066"/>
            <a:ext cx="5357850" cy="1428760"/>
          </a:xfrm>
        </p:spPr>
        <p:txBody>
          <a:bodyPr/>
          <a:lstStyle/>
          <a:p>
            <a:r>
              <a:rPr lang="tr-TR" dirty="0" smtClean="0"/>
              <a:t>Hazırlayan </a:t>
            </a:r>
          </a:p>
          <a:p>
            <a:r>
              <a:rPr lang="tr-TR" dirty="0" smtClean="0"/>
              <a:t>Mehmet BİRİŞİK </a:t>
            </a:r>
            <a:endParaRPr lang="tr-T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00034" y="0"/>
            <a:ext cx="8229600" cy="1143000"/>
          </a:xfrm>
        </p:spPr>
        <p:txBody>
          <a:bodyPr/>
          <a:lstStyle/>
          <a:p>
            <a:r>
              <a:rPr lang="tr-TR" dirty="0" smtClean="0"/>
              <a:t>DÖNENCELER</a:t>
            </a:r>
            <a:endParaRPr lang="tr-TR" dirty="0"/>
          </a:p>
        </p:txBody>
      </p:sp>
      <p:sp>
        <p:nvSpPr>
          <p:cNvPr id="3" name="2 İçerik Yer Tutucusu"/>
          <p:cNvSpPr>
            <a:spLocks noGrp="1"/>
          </p:cNvSpPr>
          <p:nvPr>
            <p:ph idx="1"/>
          </p:nvPr>
        </p:nvSpPr>
        <p:spPr>
          <a:xfrm>
            <a:off x="285720" y="1071547"/>
            <a:ext cx="8858280" cy="2000263"/>
          </a:xfrm>
        </p:spPr>
        <p:txBody>
          <a:bodyPr>
            <a:normAutofit/>
          </a:bodyPr>
          <a:lstStyle/>
          <a:p>
            <a:pPr>
              <a:buNone/>
            </a:pPr>
            <a:r>
              <a:rPr lang="tr-TR" dirty="0" smtClean="0"/>
              <a:t>	 </a:t>
            </a:r>
            <a:r>
              <a:rPr lang="tr-TR" b="1" dirty="0" smtClean="0">
                <a:solidFill>
                  <a:srgbClr val="FF0000"/>
                </a:solidFill>
              </a:rPr>
              <a:t>Yengeç dönencesi: </a:t>
            </a:r>
            <a:r>
              <a:rPr lang="tr-TR" dirty="0" smtClean="0"/>
              <a:t>21 </a:t>
            </a:r>
            <a:r>
              <a:rPr lang="tr-TR" dirty="0"/>
              <a:t>Haziran’da Güneş ışınlarının öğle </a:t>
            </a:r>
            <a:r>
              <a:rPr lang="tr-TR" dirty="0" smtClean="0"/>
              <a:t>vakti Kuzey </a:t>
            </a:r>
            <a:r>
              <a:rPr lang="tr-TR" dirty="0"/>
              <a:t>Yarım Küre’de dik olarak geldiği </a:t>
            </a:r>
            <a:r>
              <a:rPr lang="tr-TR" dirty="0" smtClean="0"/>
              <a:t>enlem Yengeç </a:t>
            </a:r>
            <a:r>
              <a:rPr lang="tr-TR" dirty="0"/>
              <a:t>dönencesi olarak adlandırılır. </a:t>
            </a:r>
          </a:p>
        </p:txBody>
      </p:sp>
      <p:pic>
        <p:nvPicPr>
          <p:cNvPr id="6146" name="Picture 2"/>
          <p:cNvPicPr>
            <a:picLocks noChangeAspect="1" noChangeArrowheads="1"/>
          </p:cNvPicPr>
          <p:nvPr/>
        </p:nvPicPr>
        <p:blipFill>
          <a:blip r:embed="rId2"/>
          <a:srcRect/>
          <a:stretch>
            <a:fillRect/>
          </a:stretch>
        </p:blipFill>
        <p:spPr bwMode="auto">
          <a:xfrm>
            <a:off x="1857356" y="3286124"/>
            <a:ext cx="5357850" cy="300039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 </a:t>
            </a:r>
            <a:endParaRPr lang="tr-TR" dirty="0"/>
          </a:p>
        </p:txBody>
      </p:sp>
      <p:sp>
        <p:nvSpPr>
          <p:cNvPr id="3" name="2 İçerik Yer Tutucusu"/>
          <p:cNvSpPr>
            <a:spLocks noGrp="1"/>
          </p:cNvSpPr>
          <p:nvPr>
            <p:ph idx="1"/>
          </p:nvPr>
        </p:nvSpPr>
        <p:spPr>
          <a:xfrm>
            <a:off x="457200" y="714356"/>
            <a:ext cx="8329642" cy="2857519"/>
          </a:xfrm>
        </p:spPr>
        <p:txBody>
          <a:bodyPr>
            <a:normAutofit/>
          </a:bodyPr>
          <a:lstStyle/>
          <a:p>
            <a:pPr>
              <a:buNone/>
            </a:pPr>
            <a:r>
              <a:rPr lang="tr-TR" dirty="0" smtClean="0"/>
              <a:t>     </a:t>
            </a:r>
            <a:r>
              <a:rPr lang="tr-TR" b="1" dirty="0" smtClean="0">
                <a:solidFill>
                  <a:srgbClr val="FF0000"/>
                </a:solidFill>
              </a:rPr>
              <a:t>Oğlak dönencesi: </a:t>
            </a:r>
            <a:r>
              <a:rPr lang="tr-TR" sz="3600" dirty="0" smtClean="0"/>
              <a:t>21 </a:t>
            </a:r>
            <a:r>
              <a:rPr lang="tr-TR" sz="3600" dirty="0"/>
              <a:t>Aralık’ta Güneş ışınlarının öğle vakti </a:t>
            </a:r>
            <a:r>
              <a:rPr lang="tr-TR" sz="3600" dirty="0" smtClean="0"/>
              <a:t>Güney Yarım </a:t>
            </a:r>
            <a:r>
              <a:rPr lang="tr-TR" sz="3600" dirty="0"/>
              <a:t>Küre’de dik olarak geldiği </a:t>
            </a:r>
            <a:r>
              <a:rPr lang="tr-TR" sz="3600" dirty="0" smtClean="0"/>
              <a:t>enlem Oğlak dönencesi olarak </a:t>
            </a:r>
            <a:r>
              <a:rPr lang="tr-TR" sz="3600" dirty="0"/>
              <a:t>adlandırılır. </a:t>
            </a:r>
          </a:p>
        </p:txBody>
      </p:sp>
      <p:pic>
        <p:nvPicPr>
          <p:cNvPr id="7170" name="Picture 2"/>
          <p:cNvPicPr>
            <a:picLocks noChangeAspect="1" noChangeArrowheads="1"/>
          </p:cNvPicPr>
          <p:nvPr/>
        </p:nvPicPr>
        <p:blipFill>
          <a:blip r:embed="rId2"/>
          <a:srcRect/>
          <a:stretch>
            <a:fillRect/>
          </a:stretch>
        </p:blipFill>
        <p:spPr bwMode="auto">
          <a:xfrm>
            <a:off x="1857356" y="3071810"/>
            <a:ext cx="6500857" cy="36433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rgbClr val="FF0000"/>
                </a:solidFill>
              </a:rPr>
              <a:t>Gece-Gündüz Eşitliği (Ekinoks)</a:t>
            </a:r>
            <a:endParaRPr lang="tr-TR" dirty="0">
              <a:solidFill>
                <a:srgbClr val="FF0000"/>
              </a:solidFill>
            </a:endParaRPr>
          </a:p>
        </p:txBody>
      </p:sp>
      <p:sp>
        <p:nvSpPr>
          <p:cNvPr id="3" name="2 İçerik Yer Tutucusu"/>
          <p:cNvSpPr>
            <a:spLocks noGrp="1"/>
          </p:cNvSpPr>
          <p:nvPr>
            <p:ph idx="1"/>
          </p:nvPr>
        </p:nvSpPr>
        <p:spPr/>
        <p:txBody>
          <a:bodyPr/>
          <a:lstStyle/>
          <a:p>
            <a:r>
              <a:rPr lang="tr-TR" dirty="0"/>
              <a:t>Güneş ışınları öğle vakti Ekvator’a dik açıyla düşer. Ekvator’da öğle vakti düz zeminlerdeki </a:t>
            </a:r>
            <a:r>
              <a:rPr lang="tr-TR" dirty="0" smtClean="0"/>
              <a:t>aynı meridyen </a:t>
            </a:r>
            <a:r>
              <a:rPr lang="tr-TR" dirty="0"/>
              <a:t>üzerinde bulunan bütün noktalarda Güneş aynı anda doğar aynı anda batar. Dünya’nın </a:t>
            </a:r>
            <a:r>
              <a:rPr lang="tr-TR" dirty="0" smtClean="0"/>
              <a:t>her yerinde </a:t>
            </a:r>
            <a:r>
              <a:rPr lang="tr-TR" dirty="0"/>
              <a:t>gece-gündüz eşitliği (ekinoks) yaşanır.</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 </a:t>
            </a:r>
            <a:endParaRPr lang="tr-TR" dirty="0"/>
          </a:p>
        </p:txBody>
      </p:sp>
      <p:pic>
        <p:nvPicPr>
          <p:cNvPr id="8194" name="Picture 2"/>
          <p:cNvPicPr>
            <a:picLocks noGrp="1" noChangeAspect="1" noChangeArrowheads="1"/>
          </p:cNvPicPr>
          <p:nvPr>
            <p:ph idx="1"/>
          </p:nvPr>
        </p:nvPicPr>
        <p:blipFill>
          <a:blip r:embed="rId2"/>
          <a:srcRect/>
          <a:stretch>
            <a:fillRect/>
          </a:stretch>
        </p:blipFill>
        <p:spPr bwMode="auto">
          <a:xfrm>
            <a:off x="500034" y="857232"/>
            <a:ext cx="8346291" cy="500066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9218" name="Picture 2"/>
          <p:cNvPicPr>
            <a:picLocks noChangeAspect="1" noChangeArrowheads="1"/>
          </p:cNvPicPr>
          <p:nvPr/>
        </p:nvPicPr>
        <p:blipFill>
          <a:blip r:embed="rId2"/>
          <a:srcRect/>
          <a:stretch>
            <a:fillRect/>
          </a:stretch>
        </p:blipFill>
        <p:spPr bwMode="auto">
          <a:xfrm>
            <a:off x="342900" y="214290"/>
            <a:ext cx="8458200" cy="6215106"/>
          </a:xfrm>
          <a:prstGeom prst="rect">
            <a:avLst/>
          </a:prstGeom>
          <a:noFill/>
          <a:ln w="9525">
            <a:noFill/>
            <a:miter lim="800000"/>
            <a:headEnd/>
            <a:tailEnd/>
          </a:ln>
          <a:effectLst/>
        </p:spPr>
      </p:pic>
      <p:sp>
        <p:nvSpPr>
          <p:cNvPr id="5" name="4 Dikdörtgen"/>
          <p:cNvSpPr/>
          <p:nvPr/>
        </p:nvSpPr>
        <p:spPr>
          <a:xfrm>
            <a:off x="642910" y="285728"/>
            <a:ext cx="8072494" cy="923330"/>
          </a:xfrm>
          <a:prstGeom prst="rect">
            <a:avLst/>
          </a:prstGeom>
        </p:spPr>
        <p:txBody>
          <a:bodyPr wrap="square">
            <a:spAutoFit/>
          </a:bodyPr>
          <a:lstStyle/>
          <a:p>
            <a:r>
              <a:rPr lang="tr-TR" dirty="0">
                <a:solidFill>
                  <a:srgbClr val="FF0000"/>
                </a:solidFill>
              </a:rPr>
              <a:t>Güneş sisteminde Dünya dışındaki diğer gezegenlerde de mevsimlerin yaşandığını </a:t>
            </a:r>
            <a:r>
              <a:rPr lang="tr-TR" dirty="0" smtClean="0">
                <a:solidFill>
                  <a:srgbClr val="FF0000"/>
                </a:solidFill>
              </a:rPr>
              <a:t>biliyor muydunuz</a:t>
            </a:r>
            <a:r>
              <a:rPr lang="tr-TR" dirty="0">
                <a:solidFill>
                  <a:srgbClr val="FF0000"/>
                </a:solidFill>
              </a:rPr>
              <a:t>? Tabii ki diğer gezegenlerdeki mevsimler Dünya’nınkinden çok farklı! </a:t>
            </a:r>
            <a:r>
              <a:rPr lang="tr-TR" dirty="0" smtClean="0">
                <a:solidFill>
                  <a:srgbClr val="FF0000"/>
                </a:solidFill>
              </a:rPr>
              <a:t>Gezegenlerdeki mevsimler </a:t>
            </a:r>
            <a:r>
              <a:rPr lang="tr-TR" dirty="0">
                <a:solidFill>
                  <a:srgbClr val="FF0000"/>
                </a:solidFill>
              </a:rPr>
              <a:t>nasıl oluşur?</a:t>
            </a:r>
          </a:p>
        </p:txBody>
      </p:sp>
      <p:sp>
        <p:nvSpPr>
          <p:cNvPr id="6" name="5 Dikdörtgen"/>
          <p:cNvSpPr/>
          <p:nvPr/>
        </p:nvSpPr>
        <p:spPr>
          <a:xfrm>
            <a:off x="428596" y="4714884"/>
            <a:ext cx="8358246" cy="1477328"/>
          </a:xfrm>
          <a:prstGeom prst="rect">
            <a:avLst/>
          </a:prstGeom>
        </p:spPr>
        <p:txBody>
          <a:bodyPr wrap="square">
            <a:spAutoFit/>
          </a:bodyPr>
          <a:lstStyle/>
          <a:p>
            <a:r>
              <a:rPr lang="tr-TR" dirty="0">
                <a:solidFill>
                  <a:srgbClr val="FF0000"/>
                </a:solidFill>
              </a:rPr>
              <a:t>Güneş sistemindeki bütün gezegenlerde mevsimlerin oluşmasının iki nedeni var. </a:t>
            </a:r>
            <a:r>
              <a:rPr lang="tr-TR" dirty="0" smtClean="0">
                <a:solidFill>
                  <a:srgbClr val="FF0000"/>
                </a:solidFill>
              </a:rPr>
              <a:t>Birincisi, bazı </a:t>
            </a:r>
            <a:r>
              <a:rPr lang="tr-TR" dirty="0">
                <a:solidFill>
                  <a:srgbClr val="FF0000"/>
                </a:solidFill>
              </a:rPr>
              <a:t>gezegenlerin ekseninin eğik olması. Tıpkı Dünya’nın ekseninin 23,5 derece </a:t>
            </a:r>
            <a:r>
              <a:rPr lang="tr-TR" dirty="0" smtClean="0">
                <a:solidFill>
                  <a:srgbClr val="FF0000"/>
                </a:solidFill>
              </a:rPr>
              <a:t>eğik olması </a:t>
            </a:r>
            <a:r>
              <a:rPr lang="tr-TR" dirty="0">
                <a:solidFill>
                  <a:srgbClr val="FF0000"/>
                </a:solidFill>
              </a:rPr>
              <a:t>gibi. İkincisiyse, gezegenlerin Güneş’in çevresindeki yörüngelerinin elips </a:t>
            </a:r>
            <a:r>
              <a:rPr lang="tr-TR" dirty="0" smtClean="0">
                <a:solidFill>
                  <a:srgbClr val="FF0000"/>
                </a:solidFill>
              </a:rPr>
              <a:t>biçiminde olması</a:t>
            </a:r>
            <a:r>
              <a:rPr lang="tr-TR" dirty="0">
                <a:solidFill>
                  <a:srgbClr val="FF0000"/>
                </a:solidFill>
              </a:rPr>
              <a:t>. Bu nedenle gezegenler yıl içinde bazı dönemlerde Güneş’e </a:t>
            </a:r>
            <a:r>
              <a:rPr lang="tr-TR" dirty="0" smtClean="0">
                <a:solidFill>
                  <a:srgbClr val="FF0000"/>
                </a:solidFill>
              </a:rPr>
              <a:t>daha yakın</a:t>
            </a:r>
            <a:r>
              <a:rPr lang="tr-TR" dirty="0">
                <a:solidFill>
                  <a:srgbClr val="FF0000"/>
                </a:solidFill>
              </a:rPr>
              <a:t>, bazı </a:t>
            </a:r>
            <a:r>
              <a:rPr lang="tr-TR" dirty="0" smtClean="0">
                <a:solidFill>
                  <a:srgbClr val="FF0000"/>
                </a:solidFill>
              </a:rPr>
              <a:t>dönemlerdeyse daha </a:t>
            </a:r>
            <a:r>
              <a:rPr lang="tr-TR" dirty="0">
                <a:solidFill>
                  <a:srgbClr val="FF0000"/>
                </a:solidFill>
              </a:rPr>
              <a:t>uzak oluyor.</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42844" y="285728"/>
            <a:ext cx="8572592" cy="2214578"/>
          </a:xfrm>
        </p:spPr>
        <p:txBody>
          <a:bodyPr>
            <a:normAutofit fontScale="90000"/>
          </a:bodyPr>
          <a:lstStyle/>
          <a:p>
            <a:pPr algn="l"/>
            <a:r>
              <a:rPr lang="tr-TR" sz="2400" dirty="0" smtClean="0"/>
              <a:t>      Ülkemiz </a:t>
            </a:r>
            <a:r>
              <a:rPr lang="tr-TR" sz="2400" dirty="0"/>
              <a:t>aynı anda dört mevsimin yaşandığı nadir ülkelerden </a:t>
            </a:r>
            <a:r>
              <a:rPr lang="tr-TR" sz="2400" dirty="0" smtClean="0"/>
              <a:t>biridir. İlkbahar</a:t>
            </a:r>
            <a:r>
              <a:rPr lang="tr-TR" sz="2400" dirty="0"/>
              <a:t>, yaz, sonbahar ve </a:t>
            </a:r>
            <a:r>
              <a:rPr lang="tr-TR" sz="2400" dirty="0" smtClean="0"/>
              <a:t>kış tüm </a:t>
            </a:r>
            <a:r>
              <a:rPr lang="tr-TR" sz="2400" dirty="0"/>
              <a:t>güzellikleriyle </a:t>
            </a:r>
            <a:r>
              <a:rPr lang="tr-TR" sz="2400" dirty="0" smtClean="0"/>
              <a:t>ülkemizde yaşanmaktadır</a:t>
            </a:r>
            <a:r>
              <a:rPr lang="tr-TR" sz="2400" dirty="0"/>
              <a:t>. </a:t>
            </a:r>
            <a:r>
              <a:rPr lang="tr-TR" sz="2400" dirty="0" smtClean="0"/>
              <a:t/>
            </a:r>
            <a:br>
              <a:rPr lang="tr-TR" sz="2400" dirty="0" smtClean="0"/>
            </a:br>
            <a:r>
              <a:rPr lang="tr-TR" sz="2400" dirty="0"/>
              <a:t> </a:t>
            </a:r>
            <a:r>
              <a:rPr lang="tr-TR" sz="2400" dirty="0" smtClean="0"/>
              <a:t>     Mevsimlerdeki </a:t>
            </a:r>
            <a:r>
              <a:rPr lang="tr-TR" sz="2400" dirty="0"/>
              <a:t>bu çeşitlilik ve ülkemizin iklim </a:t>
            </a:r>
            <a:r>
              <a:rPr lang="tr-TR" sz="2400" dirty="0" smtClean="0"/>
              <a:t>özellikleri bitki </a:t>
            </a:r>
            <a:r>
              <a:rPr lang="tr-TR" sz="2400" dirty="0"/>
              <a:t>örtümüzün de çeşitlilik kazanmasında rol oynamıştır. Bu durum tarım, ticaret ve turizm </a:t>
            </a:r>
            <a:r>
              <a:rPr lang="tr-TR" sz="2400" dirty="0" smtClean="0"/>
              <a:t>yönünden ülkemizin </a:t>
            </a:r>
            <a:r>
              <a:rPr lang="tr-TR" sz="2400" dirty="0"/>
              <a:t>sahip olduğu önemli bir avantajdır.</a:t>
            </a:r>
          </a:p>
        </p:txBody>
      </p:sp>
      <p:sp>
        <p:nvSpPr>
          <p:cNvPr id="3" name="2 İçerik Yer Tutucusu"/>
          <p:cNvSpPr>
            <a:spLocks noGrp="1"/>
          </p:cNvSpPr>
          <p:nvPr>
            <p:ph idx="1"/>
          </p:nvPr>
        </p:nvSpPr>
        <p:spPr>
          <a:xfrm>
            <a:off x="857224" y="3214686"/>
            <a:ext cx="7829576" cy="2911477"/>
          </a:xfrm>
        </p:spPr>
        <p:txBody>
          <a:bodyPr/>
          <a:lstStyle/>
          <a:p>
            <a:pPr>
              <a:buNone/>
            </a:pPr>
            <a:endParaRPr lang="tr-TR" dirty="0"/>
          </a:p>
        </p:txBody>
      </p:sp>
      <p:pic>
        <p:nvPicPr>
          <p:cNvPr id="10242" name="Picture 2"/>
          <p:cNvPicPr>
            <a:picLocks noChangeAspect="1" noChangeArrowheads="1"/>
          </p:cNvPicPr>
          <p:nvPr/>
        </p:nvPicPr>
        <p:blipFill>
          <a:blip r:embed="rId2"/>
          <a:srcRect/>
          <a:stretch>
            <a:fillRect/>
          </a:stretch>
        </p:blipFill>
        <p:spPr bwMode="auto">
          <a:xfrm>
            <a:off x="357158" y="3005118"/>
            <a:ext cx="8286808" cy="385288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 </a:t>
            </a:r>
            <a:endParaRPr lang="tr-TR" dirty="0"/>
          </a:p>
        </p:txBody>
      </p:sp>
      <p:pic>
        <p:nvPicPr>
          <p:cNvPr id="1026" name="Picture 2"/>
          <p:cNvPicPr>
            <a:picLocks noGrp="1" noChangeAspect="1" noChangeArrowheads="1"/>
          </p:cNvPicPr>
          <p:nvPr>
            <p:ph idx="1"/>
          </p:nvPr>
        </p:nvPicPr>
        <p:blipFill>
          <a:blip r:embed="rId2"/>
          <a:srcRect/>
          <a:stretch>
            <a:fillRect/>
          </a:stretch>
        </p:blipFill>
        <p:spPr bwMode="auto">
          <a:xfrm>
            <a:off x="500034" y="1285860"/>
            <a:ext cx="8286808" cy="5268931"/>
          </a:xfrm>
          <a:prstGeom prst="rect">
            <a:avLst/>
          </a:prstGeom>
          <a:noFill/>
          <a:ln w="9525">
            <a:noFill/>
            <a:miter lim="800000"/>
            <a:headEnd/>
            <a:tailEnd/>
          </a:ln>
          <a:effectLst/>
        </p:spPr>
      </p:pic>
      <p:sp>
        <p:nvSpPr>
          <p:cNvPr id="4" name="3 Dikdörtgen"/>
          <p:cNvSpPr/>
          <p:nvPr/>
        </p:nvSpPr>
        <p:spPr>
          <a:xfrm>
            <a:off x="714348" y="714356"/>
            <a:ext cx="8429652" cy="738664"/>
          </a:xfrm>
          <a:prstGeom prst="rect">
            <a:avLst/>
          </a:prstGeom>
        </p:spPr>
        <p:txBody>
          <a:bodyPr wrap="square">
            <a:spAutoFit/>
          </a:bodyPr>
          <a:lstStyle/>
          <a:p>
            <a:r>
              <a:rPr lang="tr-TR" sz="2400" dirty="0" smtClean="0"/>
              <a:t>İlkbahar, yaz, sonbahar ve kış olmak üzere dört mevsim vardır</a:t>
            </a:r>
            <a:r>
              <a:rPr lang="tr-TR" sz="2400" dirty="0" smtClean="0"/>
              <a:t>.</a:t>
            </a:r>
          </a:p>
          <a:p>
            <a:r>
              <a:rPr lang="tr-TR" dirty="0" smtClean="0"/>
              <a:t> </a:t>
            </a:r>
            <a:endParaRPr lang="tr-T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solidFill>
                  <a:srgbClr val="92D050"/>
                </a:solidFill>
              </a:rPr>
              <a:t>Neler Öğreneceksiniz?</a:t>
            </a:r>
            <a:r>
              <a:rPr lang="tr-TR" b="1" dirty="0" smtClean="0"/>
              <a:t/>
            </a:r>
            <a:br>
              <a:rPr lang="tr-TR" b="1" dirty="0" smtClean="0"/>
            </a:br>
            <a:endParaRPr lang="tr-TR" dirty="0"/>
          </a:p>
        </p:txBody>
      </p:sp>
      <p:sp>
        <p:nvSpPr>
          <p:cNvPr id="3" name="2 İçerik Yer Tutucusu"/>
          <p:cNvSpPr>
            <a:spLocks noGrp="1"/>
          </p:cNvSpPr>
          <p:nvPr>
            <p:ph idx="1"/>
          </p:nvPr>
        </p:nvSpPr>
        <p:spPr/>
        <p:txBody>
          <a:bodyPr/>
          <a:lstStyle/>
          <a:p>
            <a:pPr>
              <a:buNone/>
            </a:pPr>
            <a:r>
              <a:rPr lang="tr-TR" dirty="0" smtClean="0"/>
              <a:t> 		Bu </a:t>
            </a:r>
            <a:r>
              <a:rPr lang="tr-TR" dirty="0"/>
              <a:t>bölümü tamamladığınızda mevsimlerin oluşumunda Dünya’nın hareketlerinin, </a:t>
            </a:r>
            <a:r>
              <a:rPr lang="tr-TR" dirty="0" smtClean="0"/>
              <a:t>konumunun ve </a:t>
            </a:r>
            <a:r>
              <a:rPr lang="tr-TR" dirty="0"/>
              <a:t>birim yüzeye düşen ışığın etkisini kavrayacaksınız.</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  </a:t>
            </a:r>
            <a:endParaRPr lang="tr-TR" dirty="0"/>
          </a:p>
        </p:txBody>
      </p:sp>
      <p:sp>
        <p:nvSpPr>
          <p:cNvPr id="3" name="2 İçerik Yer Tutucusu"/>
          <p:cNvSpPr>
            <a:spLocks noGrp="1"/>
          </p:cNvSpPr>
          <p:nvPr>
            <p:ph idx="1"/>
          </p:nvPr>
        </p:nvSpPr>
        <p:spPr>
          <a:xfrm>
            <a:off x="571472" y="714356"/>
            <a:ext cx="8286808" cy="5500726"/>
          </a:xfrm>
        </p:spPr>
        <p:txBody>
          <a:bodyPr>
            <a:normAutofit/>
          </a:bodyPr>
          <a:lstStyle/>
          <a:p>
            <a:r>
              <a:rPr lang="tr-TR" dirty="0"/>
              <a:t>Dünya, Güneş’in etrafındaki dolanımını tam</a:t>
            </a:r>
          </a:p>
          <a:p>
            <a:pPr>
              <a:buNone/>
            </a:pPr>
            <a:r>
              <a:rPr lang="tr-TR" dirty="0" smtClean="0"/>
              <a:t> daire şeklinde </a:t>
            </a:r>
            <a:r>
              <a:rPr lang="tr-TR" dirty="0"/>
              <a:t>yapmaz</a:t>
            </a:r>
            <a:r>
              <a:rPr lang="tr-TR" dirty="0" smtClean="0"/>
              <a:t>.</a:t>
            </a:r>
          </a:p>
          <a:p>
            <a:pPr>
              <a:buNone/>
            </a:pPr>
            <a:endParaRPr lang="tr-TR" dirty="0"/>
          </a:p>
          <a:p>
            <a:r>
              <a:rPr lang="tr-TR" dirty="0" smtClean="0"/>
              <a:t>Dünya Güneşe bazen </a:t>
            </a:r>
            <a:r>
              <a:rPr lang="tr-TR" dirty="0"/>
              <a:t>yakın bazen uzaktır. Dünya’nın </a:t>
            </a:r>
            <a:r>
              <a:rPr lang="tr-TR" dirty="0" smtClean="0"/>
              <a:t>bu yörünge </a:t>
            </a:r>
            <a:r>
              <a:rPr lang="tr-TR" dirty="0"/>
              <a:t>şekli </a:t>
            </a:r>
            <a:r>
              <a:rPr lang="tr-TR" b="1" dirty="0"/>
              <a:t>elips olarak adlandırılır</a:t>
            </a:r>
            <a:r>
              <a:rPr lang="tr-TR" b="1" dirty="0" smtClean="0"/>
              <a:t>.</a:t>
            </a:r>
          </a:p>
          <a:p>
            <a:endParaRPr lang="tr-TR" b="1" dirty="0"/>
          </a:p>
          <a:p>
            <a:r>
              <a:rPr lang="tr-TR" dirty="0"/>
              <a:t>Ayrıca bilinenin aksine (Kuzey </a:t>
            </a:r>
            <a:r>
              <a:rPr lang="tr-TR" dirty="0" smtClean="0"/>
              <a:t>yarım kürede</a:t>
            </a:r>
            <a:r>
              <a:rPr lang="tr-TR" dirty="0"/>
              <a:t>) Dünya, Güneş’e en yakın iken </a:t>
            </a:r>
            <a:r>
              <a:rPr lang="tr-TR" dirty="0" smtClean="0"/>
              <a:t>kış mevsimi </a:t>
            </a:r>
            <a:r>
              <a:rPr lang="tr-TR" dirty="0"/>
              <a:t>(Şubat ayı), en uzak iken </a:t>
            </a:r>
            <a:r>
              <a:rPr lang="tr-TR" dirty="0" smtClean="0"/>
              <a:t>yaz mevsimi </a:t>
            </a:r>
            <a:r>
              <a:rPr lang="tr-TR" dirty="0"/>
              <a:t>(Temmuz ayı) yaşanır.</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 </a:t>
            </a:r>
            <a:endParaRPr lang="tr-TR" dirty="0"/>
          </a:p>
        </p:txBody>
      </p:sp>
      <p:pic>
        <p:nvPicPr>
          <p:cNvPr id="4" name="Picture 4"/>
          <p:cNvPicPr>
            <a:picLocks noGrp="1" noChangeAspect="1" noChangeArrowheads="1"/>
          </p:cNvPicPr>
          <p:nvPr>
            <p:ph idx="1"/>
          </p:nvPr>
        </p:nvPicPr>
        <p:blipFill>
          <a:blip r:embed="rId2"/>
          <a:srcRect/>
          <a:stretch>
            <a:fillRect/>
          </a:stretch>
        </p:blipFill>
        <p:spPr bwMode="auto">
          <a:xfrm>
            <a:off x="571472" y="928670"/>
            <a:ext cx="7746845" cy="485778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 </a:t>
            </a:r>
            <a:endParaRPr lang="tr-TR" dirty="0"/>
          </a:p>
        </p:txBody>
      </p:sp>
      <p:sp>
        <p:nvSpPr>
          <p:cNvPr id="3" name="2 İçerik Yer Tutucusu"/>
          <p:cNvSpPr>
            <a:spLocks noGrp="1"/>
          </p:cNvSpPr>
          <p:nvPr>
            <p:ph idx="1"/>
          </p:nvPr>
        </p:nvSpPr>
        <p:spPr>
          <a:xfrm>
            <a:off x="285720" y="1357298"/>
            <a:ext cx="8858280" cy="5000660"/>
          </a:xfrm>
        </p:spPr>
        <p:txBody>
          <a:bodyPr>
            <a:normAutofit/>
          </a:bodyPr>
          <a:lstStyle/>
          <a:p>
            <a:pPr>
              <a:buNone/>
            </a:pPr>
            <a:r>
              <a:rPr lang="tr-TR" dirty="0" smtClean="0">
                <a:solidFill>
                  <a:srgbClr val="FF0000"/>
                </a:solidFill>
              </a:rPr>
              <a:t>Mevsimlerin </a:t>
            </a:r>
            <a:r>
              <a:rPr lang="tr-TR" dirty="0">
                <a:solidFill>
                  <a:srgbClr val="FF0000"/>
                </a:solidFill>
              </a:rPr>
              <a:t>oluşumunda etkili olan iki temel </a:t>
            </a:r>
            <a:r>
              <a:rPr lang="tr-TR" dirty="0" smtClean="0">
                <a:solidFill>
                  <a:srgbClr val="FF0000"/>
                </a:solidFill>
              </a:rPr>
              <a:t>durum vardır</a:t>
            </a:r>
            <a:r>
              <a:rPr lang="tr-TR" dirty="0">
                <a:solidFill>
                  <a:srgbClr val="FF0000"/>
                </a:solidFill>
              </a:rPr>
              <a:t>;</a:t>
            </a:r>
          </a:p>
          <a:p>
            <a:pPr>
              <a:buNone/>
            </a:pPr>
            <a:r>
              <a:rPr lang="tr-TR" dirty="0" smtClean="0"/>
              <a:t> 1</a:t>
            </a:r>
            <a:r>
              <a:rPr lang="tr-TR" dirty="0"/>
              <a:t>. Dünya’nın Güneş etrafında dolanması</a:t>
            </a:r>
          </a:p>
          <a:p>
            <a:pPr>
              <a:buNone/>
            </a:pPr>
            <a:r>
              <a:rPr lang="tr-TR" dirty="0" smtClean="0"/>
              <a:t> 2</a:t>
            </a:r>
            <a:r>
              <a:rPr lang="tr-TR" dirty="0"/>
              <a:t>. </a:t>
            </a:r>
            <a:r>
              <a:rPr lang="tr-TR" dirty="0" smtClean="0"/>
              <a:t>Dünya’nın </a:t>
            </a:r>
            <a:r>
              <a:rPr lang="tr-TR" dirty="0"/>
              <a:t>dönme ekseninin eğik </a:t>
            </a:r>
            <a:r>
              <a:rPr lang="tr-TR" dirty="0" smtClean="0"/>
              <a:t>olması</a:t>
            </a:r>
            <a:endParaRPr lang="tr-TR" b="1" dirty="0" smtClean="0"/>
          </a:p>
          <a:p>
            <a:pPr>
              <a:buNone/>
            </a:pPr>
            <a:endParaRPr lang="tr-TR" b="1" dirty="0" smtClean="0"/>
          </a:p>
          <a:p>
            <a:pPr>
              <a:buNone/>
            </a:pPr>
            <a:r>
              <a:rPr lang="tr-TR" b="1" dirty="0" smtClean="0"/>
              <a:t>NOT:</a:t>
            </a:r>
            <a:r>
              <a:rPr lang="tr-TR" dirty="0" smtClean="0"/>
              <a:t>Mevsimlerin </a:t>
            </a:r>
            <a:r>
              <a:rPr lang="tr-TR" dirty="0"/>
              <a:t>ve mevsimlere özgü </a:t>
            </a:r>
            <a:r>
              <a:rPr lang="tr-TR" dirty="0" smtClean="0"/>
              <a:t>sıcaklık değerlerinin </a:t>
            </a:r>
            <a:r>
              <a:rPr lang="tr-TR" dirty="0"/>
              <a:t>oluşmasında Dünya’nın Güneş’e </a:t>
            </a:r>
            <a:r>
              <a:rPr lang="tr-TR" dirty="0" smtClean="0"/>
              <a:t>olan uzaklığının </a:t>
            </a:r>
            <a:r>
              <a:rPr lang="tr-TR" dirty="0"/>
              <a:t>bir etkisi yoktur</a:t>
            </a:r>
            <a:r>
              <a:rPr lang="tr-TR" dirty="0" smtClean="0"/>
              <a:t>.</a:t>
            </a:r>
          </a:p>
          <a:p>
            <a:pPr>
              <a:buNone/>
            </a:pPr>
            <a:endParaRPr lang="tr-TR" dirty="0" smtClean="0"/>
          </a:p>
          <a:p>
            <a:r>
              <a:rPr lang="tr-TR" dirty="0"/>
              <a:t>Dünya’nın Güneş etrafında dolanması yıllık </a:t>
            </a:r>
            <a:r>
              <a:rPr lang="tr-TR" dirty="0" smtClean="0"/>
              <a:t>bir harekettir </a:t>
            </a:r>
            <a:r>
              <a:rPr lang="tr-TR" dirty="0"/>
              <a:t>ve 365 gün 6 saat sürer. </a:t>
            </a:r>
            <a:r>
              <a:rPr lang="tr-TR" dirty="0" smtClean="0"/>
              <a:t>Dünya’nın dolanma </a:t>
            </a:r>
            <a:r>
              <a:rPr lang="tr-TR" dirty="0"/>
              <a:t>ekseni ile dönme ekseni tam dik </a:t>
            </a:r>
            <a:r>
              <a:rPr lang="tr-TR" dirty="0" smtClean="0"/>
              <a:t>değildir. Dönme </a:t>
            </a:r>
            <a:r>
              <a:rPr lang="tr-TR" dirty="0"/>
              <a:t>ekseni eğiktir.</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 </a:t>
            </a:r>
            <a:endParaRPr lang="tr-TR" dirty="0"/>
          </a:p>
        </p:txBody>
      </p:sp>
      <p:sp>
        <p:nvSpPr>
          <p:cNvPr id="3" name="2 İçerik Yer Tutucusu"/>
          <p:cNvSpPr>
            <a:spLocks noGrp="1"/>
          </p:cNvSpPr>
          <p:nvPr>
            <p:ph idx="1"/>
          </p:nvPr>
        </p:nvSpPr>
        <p:spPr>
          <a:xfrm>
            <a:off x="457200" y="1357298"/>
            <a:ext cx="8229600" cy="4768865"/>
          </a:xfrm>
        </p:spPr>
        <p:txBody>
          <a:bodyPr>
            <a:normAutofit/>
          </a:bodyPr>
          <a:lstStyle/>
          <a:p>
            <a:r>
              <a:rPr lang="tr-TR" dirty="0" smtClean="0"/>
              <a:t>Dünya dönme ekseninde 23c27’llık (23 derece 27 dakika) bir eğimle hareket etmektedir. Bu hareket mevsimlerin oluşumunda etkilidir.</a:t>
            </a:r>
            <a:r>
              <a:rPr lang="tr-TR" dirty="0"/>
              <a:t> </a:t>
            </a:r>
            <a:endParaRPr lang="tr-TR" dirty="0" smtClean="0"/>
          </a:p>
          <a:p>
            <a:endParaRPr lang="tr-TR" dirty="0" smtClean="0"/>
          </a:p>
          <a:p>
            <a:r>
              <a:rPr lang="tr-TR" dirty="0" smtClean="0"/>
              <a:t>Dünya’nın </a:t>
            </a:r>
            <a:r>
              <a:rPr lang="tr-TR" dirty="0"/>
              <a:t>eksen eğikliği ve Güneş etrafındaki hareketi mevsimlerin oluşumuna neden olur. </a:t>
            </a:r>
            <a:r>
              <a:rPr lang="tr-TR" dirty="0" smtClean="0"/>
              <a:t>Mevsimlerin başlangıcı </a:t>
            </a:r>
            <a:r>
              <a:rPr lang="tr-TR" dirty="0"/>
              <a:t>olarak dört önemli tarih bulunmaktadır. Bunlar, 21 Haziran-21 Aralık (gün dönümü) </a:t>
            </a:r>
            <a:r>
              <a:rPr lang="tr-TR" dirty="0" smtClean="0"/>
              <a:t>ve 21 </a:t>
            </a:r>
            <a:r>
              <a:rPr lang="tr-TR" dirty="0"/>
              <a:t>Mart-23 Eylül (gece-gündüz eşitliği) tarihleridir.</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 </a:t>
            </a:r>
            <a:endParaRPr lang="tr-TR" dirty="0"/>
          </a:p>
        </p:txBody>
      </p:sp>
      <p:sp>
        <p:nvSpPr>
          <p:cNvPr id="3" name="2 İçerik Yer Tutucusu"/>
          <p:cNvSpPr>
            <a:spLocks noGrp="1"/>
          </p:cNvSpPr>
          <p:nvPr>
            <p:ph idx="1"/>
          </p:nvPr>
        </p:nvSpPr>
        <p:spPr/>
        <p:txBody>
          <a:bodyPr/>
          <a:lstStyle/>
          <a:p>
            <a:pPr>
              <a:buNone/>
            </a:pPr>
            <a:r>
              <a:rPr lang="tr-TR" dirty="0" smtClean="0"/>
              <a:t> </a:t>
            </a:r>
            <a:endParaRPr lang="tr-TR" dirty="0"/>
          </a:p>
        </p:txBody>
      </p:sp>
      <p:pic>
        <p:nvPicPr>
          <p:cNvPr id="4098" name="Picture 2"/>
          <p:cNvPicPr>
            <a:picLocks noChangeAspect="1" noChangeArrowheads="1"/>
          </p:cNvPicPr>
          <p:nvPr/>
        </p:nvPicPr>
        <p:blipFill>
          <a:blip r:embed="rId2"/>
          <a:srcRect/>
          <a:stretch>
            <a:fillRect/>
          </a:stretch>
        </p:blipFill>
        <p:spPr bwMode="auto">
          <a:xfrm>
            <a:off x="428596" y="105709"/>
            <a:ext cx="8429684" cy="676117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 </a:t>
            </a:r>
            <a:endParaRPr lang="tr-TR" dirty="0"/>
          </a:p>
        </p:txBody>
      </p:sp>
      <p:sp>
        <p:nvSpPr>
          <p:cNvPr id="3" name="2 İçerik Yer Tutucusu"/>
          <p:cNvSpPr>
            <a:spLocks noGrp="1"/>
          </p:cNvSpPr>
          <p:nvPr>
            <p:ph idx="1"/>
          </p:nvPr>
        </p:nvSpPr>
        <p:spPr>
          <a:xfrm>
            <a:off x="428596" y="714356"/>
            <a:ext cx="8572560" cy="5929354"/>
          </a:xfrm>
        </p:spPr>
        <p:txBody>
          <a:bodyPr>
            <a:normAutofit lnSpcReduction="10000"/>
          </a:bodyPr>
          <a:lstStyle/>
          <a:p>
            <a:r>
              <a:rPr lang="tr-TR" dirty="0"/>
              <a:t>21 Mart’ta Kuzey Yarım Küre’de </a:t>
            </a:r>
            <a:r>
              <a:rPr lang="tr-TR" dirty="0" smtClean="0"/>
              <a:t>sıcaklıklar artar </a:t>
            </a:r>
            <a:r>
              <a:rPr lang="tr-TR" dirty="0"/>
              <a:t>ve ilkbahar mevsimi başlarken </a:t>
            </a:r>
            <a:r>
              <a:rPr lang="tr-TR" dirty="0" smtClean="0"/>
              <a:t>Güney Yarım </a:t>
            </a:r>
            <a:r>
              <a:rPr lang="tr-TR" dirty="0"/>
              <a:t>Küre’de sıcaklıklar düşer </a:t>
            </a:r>
            <a:r>
              <a:rPr lang="tr-TR" dirty="0" smtClean="0"/>
              <a:t>ve sonbahar </a:t>
            </a:r>
            <a:r>
              <a:rPr lang="tr-TR" dirty="0"/>
              <a:t>mevsimi başlar</a:t>
            </a:r>
            <a:r>
              <a:rPr lang="tr-TR" dirty="0" smtClean="0"/>
              <a:t>.</a:t>
            </a:r>
          </a:p>
          <a:p>
            <a:endParaRPr lang="tr-TR" dirty="0" smtClean="0"/>
          </a:p>
          <a:p>
            <a:r>
              <a:rPr lang="tr-TR" dirty="0" smtClean="0"/>
              <a:t> </a:t>
            </a:r>
            <a:r>
              <a:rPr lang="tr-TR" dirty="0"/>
              <a:t>21 Haziran’da Kuzey Yarım </a:t>
            </a:r>
            <a:r>
              <a:rPr lang="tr-TR" dirty="0" smtClean="0"/>
              <a:t>Küre’de sıcaklıklar </a:t>
            </a:r>
            <a:r>
              <a:rPr lang="tr-TR" dirty="0"/>
              <a:t>artar ve yaz mevsimi </a:t>
            </a:r>
            <a:r>
              <a:rPr lang="tr-TR" dirty="0" smtClean="0"/>
              <a:t>yaşanırken Güney </a:t>
            </a:r>
            <a:r>
              <a:rPr lang="tr-TR" dirty="0"/>
              <a:t>Yarım Küre’de sıcaklıklar iyice </a:t>
            </a:r>
            <a:r>
              <a:rPr lang="tr-TR" dirty="0" smtClean="0"/>
              <a:t>düşer ve </a:t>
            </a:r>
            <a:r>
              <a:rPr lang="tr-TR" dirty="0"/>
              <a:t>kış mevsimi başlar</a:t>
            </a:r>
            <a:r>
              <a:rPr lang="tr-TR" dirty="0" smtClean="0"/>
              <a:t>.</a:t>
            </a:r>
          </a:p>
          <a:p>
            <a:endParaRPr lang="tr-TR" dirty="0" smtClean="0"/>
          </a:p>
          <a:p>
            <a:r>
              <a:rPr lang="tr-TR" dirty="0" smtClean="0"/>
              <a:t> </a:t>
            </a:r>
            <a:r>
              <a:rPr lang="tr-TR" dirty="0"/>
              <a:t>23 Eylül’de Kuzey Yarım Küre’de </a:t>
            </a:r>
            <a:r>
              <a:rPr lang="tr-TR" dirty="0" smtClean="0"/>
              <a:t>sıcaklıklar düşer </a:t>
            </a:r>
            <a:r>
              <a:rPr lang="tr-TR" dirty="0"/>
              <a:t>ve sonbahar mevsimi </a:t>
            </a:r>
            <a:r>
              <a:rPr lang="tr-TR" dirty="0" smtClean="0"/>
              <a:t>başlarken Güney </a:t>
            </a:r>
            <a:r>
              <a:rPr lang="tr-TR" dirty="0"/>
              <a:t>Yarım Küre’de sıcaklıklar yükselir </a:t>
            </a:r>
            <a:r>
              <a:rPr lang="tr-TR" dirty="0" smtClean="0"/>
              <a:t>ve ilkbahar </a:t>
            </a:r>
            <a:r>
              <a:rPr lang="tr-TR" dirty="0"/>
              <a:t>mevsimi başlar</a:t>
            </a:r>
            <a:r>
              <a:rPr lang="tr-TR" dirty="0" smtClean="0"/>
              <a:t>.</a:t>
            </a:r>
          </a:p>
          <a:p>
            <a:endParaRPr lang="tr-TR" dirty="0" smtClean="0"/>
          </a:p>
          <a:p>
            <a:r>
              <a:rPr lang="tr-TR" dirty="0" smtClean="0"/>
              <a:t>21 </a:t>
            </a:r>
            <a:r>
              <a:rPr lang="tr-TR" dirty="0"/>
              <a:t>Aralık’ta Kuzey Yarım Küre’de </a:t>
            </a:r>
            <a:r>
              <a:rPr lang="tr-TR" dirty="0" smtClean="0"/>
              <a:t>sıcaklıklar iyice </a:t>
            </a:r>
            <a:r>
              <a:rPr lang="tr-TR" dirty="0"/>
              <a:t>düşer ve kış mevsimi başlarken </a:t>
            </a:r>
            <a:r>
              <a:rPr lang="tr-TR" dirty="0" smtClean="0"/>
              <a:t>Güney Yarım </a:t>
            </a:r>
            <a:r>
              <a:rPr lang="tr-TR" dirty="0"/>
              <a:t>Küre’de sıcaklıklar yükselir ve </a:t>
            </a:r>
            <a:r>
              <a:rPr lang="tr-TR" dirty="0" smtClean="0"/>
              <a:t>yaz mevsimi </a:t>
            </a:r>
            <a:r>
              <a:rPr lang="tr-TR" dirty="0"/>
              <a:t>başlar</a:t>
            </a:r>
            <a:r>
              <a:rPr lang="tr-TR" dirty="0" smtClean="0"/>
              <a:t>.</a:t>
            </a:r>
            <a:endParaRPr lang="tr-TR"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_rels/theme4.xml.rels><?xml version="1.0" encoding="UTF-8" standalone="yes"?>
<Relationships xmlns="http://schemas.openxmlformats.org/package/2006/relationships"><Relationship Id="rId1" Type="http://schemas.openxmlformats.org/officeDocument/2006/relationships/image" Target="../media/image4.jpeg"/></Relationships>
</file>

<file path=ppt/theme/_rels/theme5.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Zengin">
  <a:themeElements>
    <a:clrScheme name="Zengin">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Zengin">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Zengin">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Gündönümü">
  <a:themeElements>
    <a:clrScheme name="Gündönümü">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Gündönümü">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Gündönümü">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4.xml><?xml version="1.0" encoding="utf-8"?>
<a:theme xmlns:a="http://schemas.openxmlformats.org/drawingml/2006/main" name="Canlı">
  <a:themeElements>
    <a:clrScheme name="Canlı">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Canlı">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Canlı">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5.xml><?xml version="1.0" encoding="utf-8"?>
<a:theme xmlns:a="http://schemas.openxmlformats.org/drawingml/2006/main" name="1_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69</TotalTime>
  <Words>474</Words>
  <Application>Microsoft Office PowerPoint</Application>
  <PresentationFormat>Ekran Gösterisi (4:3)</PresentationFormat>
  <Paragraphs>48</Paragraphs>
  <Slides>15</Slides>
  <Notes>0</Notes>
  <HiddenSlides>0</HiddenSlides>
  <MMClips>0</MMClips>
  <ScaleCrop>false</ScaleCrop>
  <HeadingPairs>
    <vt:vector size="4" baseType="variant">
      <vt:variant>
        <vt:lpstr>Tema</vt:lpstr>
      </vt:variant>
      <vt:variant>
        <vt:i4>5</vt:i4>
      </vt:variant>
      <vt:variant>
        <vt:lpstr>Slayt Başlıkları</vt:lpstr>
      </vt:variant>
      <vt:variant>
        <vt:i4>15</vt:i4>
      </vt:variant>
    </vt:vector>
  </HeadingPairs>
  <TitlesOfParts>
    <vt:vector size="20" baseType="lpstr">
      <vt:lpstr>Zengin</vt:lpstr>
      <vt:lpstr>Akış</vt:lpstr>
      <vt:lpstr>Gündönümü</vt:lpstr>
      <vt:lpstr>Canlı</vt:lpstr>
      <vt:lpstr>1_Akış</vt:lpstr>
      <vt:lpstr>MEVSİMLERİN OLUŞUMU</vt:lpstr>
      <vt:lpstr> </vt:lpstr>
      <vt:lpstr>Neler Öğreneceksiniz? </vt:lpstr>
      <vt:lpstr>  </vt:lpstr>
      <vt:lpstr> </vt:lpstr>
      <vt:lpstr> </vt:lpstr>
      <vt:lpstr> </vt:lpstr>
      <vt:lpstr> </vt:lpstr>
      <vt:lpstr> </vt:lpstr>
      <vt:lpstr>DÖNENCELER</vt:lpstr>
      <vt:lpstr> </vt:lpstr>
      <vt:lpstr>Gece-Gündüz Eşitliği (Ekinoks)</vt:lpstr>
      <vt:lpstr> </vt:lpstr>
      <vt:lpstr>Slayt 14</vt:lpstr>
      <vt:lpstr>      Ülkemiz aynı anda dört mevsimin yaşandığı nadir ülkelerden biridir. İlkbahar, yaz, sonbahar ve kış tüm güzellikleriyle ülkemizde yaşanmaktadır.        Mevsimlerdeki bu çeşitlilik ve ülkemizin iklim özellikleri bitki örtümüzün de çeşitlilik kazanmasında rol oynamıştır. Bu durum tarım, ticaret ve turizm yönünden ülkemizin sahip olduğu önemli bir avantajdır.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MEVSİMLERİN OLUŞUMU</dc:title>
  <dc:creator>Admin</dc:creator>
  <cp:lastModifiedBy>Admin</cp:lastModifiedBy>
  <cp:revision>8</cp:revision>
  <dcterms:created xsi:type="dcterms:W3CDTF">2018-09-24T16:19:44Z</dcterms:created>
  <dcterms:modified xsi:type="dcterms:W3CDTF">2018-09-24T17:30:29Z</dcterms:modified>
</cp:coreProperties>
</file>