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76" r:id="rId5"/>
    <p:sldId id="277" r:id="rId6"/>
    <p:sldId id="278" r:id="rId7"/>
    <p:sldId id="279" r:id="rId8"/>
    <p:sldId id="280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3" r:id="rId21"/>
    <p:sldId id="274" r:id="rId22"/>
    <p:sldId id="272" r:id="rId23"/>
    <p:sldId id="275" r:id="rId24"/>
    <p:sldId id="281" r:id="rId25"/>
    <p:sldId id="282" r:id="rId26"/>
    <p:sldId id="270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85C3-41FE-4844-9A6A-3098F66E191E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792-482E-4A36-9297-9DF5007AB1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489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85C3-41FE-4844-9A6A-3098F66E191E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792-482E-4A36-9297-9DF5007AB1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711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85C3-41FE-4844-9A6A-3098F66E191E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792-482E-4A36-9297-9DF5007AB1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24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85C3-41FE-4844-9A6A-3098F66E191E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792-482E-4A36-9297-9DF5007AB1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04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85C3-41FE-4844-9A6A-3098F66E191E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792-482E-4A36-9297-9DF5007AB1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123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85C3-41FE-4844-9A6A-3098F66E191E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792-482E-4A36-9297-9DF5007AB1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669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85C3-41FE-4844-9A6A-3098F66E191E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792-482E-4A36-9297-9DF5007AB1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95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85C3-41FE-4844-9A6A-3098F66E191E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792-482E-4A36-9297-9DF5007AB1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501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85C3-41FE-4844-9A6A-3098F66E191E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792-482E-4A36-9297-9DF5007AB1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849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85C3-41FE-4844-9A6A-3098F66E191E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792-482E-4A36-9297-9DF5007AB1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440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85C3-41FE-4844-9A6A-3098F66E191E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A792-482E-4A36-9297-9DF5007AB1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255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585C3-41FE-4844-9A6A-3098F66E191E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6A792-482E-4A36-9297-9DF5007AB1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98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55835" y="425669"/>
            <a:ext cx="7845972" cy="1334322"/>
          </a:xfrm>
        </p:spPr>
        <p:txBody>
          <a:bodyPr/>
          <a:lstStyle/>
          <a:p>
            <a:r>
              <a:rPr lang="tr-TR" dirty="0" smtClean="0"/>
              <a:t>BÜYÜK AYI KÜÇÜK AYI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256901" y="7934326"/>
            <a:ext cx="17039701" cy="274612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5362" name="Picture 2" descr="KÃ¼Ã§Ã¼kayÄ± ve BÃ¼yÃ¼kayÄ± TakÄ±myÄ±ldÄ±zlarÄ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76" y="2065282"/>
            <a:ext cx="8450317" cy="465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88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BAŞAK</a:t>
            </a:r>
            <a:endParaRPr lang="tr-TR" dirty="0"/>
          </a:p>
        </p:txBody>
      </p:sp>
      <p:pic>
        <p:nvPicPr>
          <p:cNvPr id="5122" name="Picture 2" descr="burÃ§larÄ±n takÄ±m yÄ±ldÄ±zlarÄ±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18" y="1825625"/>
            <a:ext cx="45615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74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TERAZİ</a:t>
            </a:r>
            <a:endParaRPr lang="tr-TR" dirty="0"/>
          </a:p>
        </p:txBody>
      </p:sp>
      <p:pic>
        <p:nvPicPr>
          <p:cNvPr id="6146" name="Picture 2" descr="Ä°lgili resi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52" y="1825625"/>
            <a:ext cx="622768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361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KOÇ</a:t>
            </a:r>
            <a:endParaRPr lang="tr-TR" dirty="0"/>
          </a:p>
        </p:txBody>
      </p:sp>
      <p:pic>
        <p:nvPicPr>
          <p:cNvPr id="7170" name="Picture 2" descr="Ä°lgili resi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83" y="1825625"/>
            <a:ext cx="679935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277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KOLTUK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779" y="1825624"/>
            <a:ext cx="11070021" cy="503237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8194" name="Picture 2" descr="Ä°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83" y="1825624"/>
            <a:ext cx="4924479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47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OĞLAK</a:t>
            </a:r>
            <a:endParaRPr lang="tr-TR" dirty="0"/>
          </a:p>
        </p:txBody>
      </p:sp>
      <p:pic>
        <p:nvPicPr>
          <p:cNvPr id="9218" name="Picture 2" descr="burÃ§larÄ±n takÄ±m yÄ±ldÄ±zlarÄ±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41" y="1825625"/>
            <a:ext cx="607759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740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AKREP</a:t>
            </a:r>
            <a:endParaRPr lang="tr-TR" dirty="0"/>
          </a:p>
        </p:txBody>
      </p:sp>
      <p:pic>
        <p:nvPicPr>
          <p:cNvPr id="10244" name="Picture 4" descr="Ä°lgili resi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007" y="1825625"/>
            <a:ext cx="76210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961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YENGEÇ</a:t>
            </a:r>
            <a:endParaRPr lang="tr-TR" dirty="0"/>
          </a:p>
        </p:txBody>
      </p:sp>
      <p:pic>
        <p:nvPicPr>
          <p:cNvPr id="11266" name="Picture 2" descr="Ä°lgili resi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814" y="1825625"/>
            <a:ext cx="639846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70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KUZEY TACI</a:t>
            </a:r>
            <a:endParaRPr lang="tr-TR" dirty="0"/>
          </a:p>
        </p:txBody>
      </p:sp>
      <p:pic>
        <p:nvPicPr>
          <p:cNvPr id="12290" name="Picture 2" descr="burÃ§larÄ±n takÄ±m yÄ±ldÄ±zlarÄ±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53" y="1825625"/>
            <a:ext cx="715897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376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ASLAN</a:t>
            </a:r>
            <a:endParaRPr lang="tr-TR" dirty="0"/>
          </a:p>
        </p:txBody>
      </p:sp>
      <p:pic>
        <p:nvPicPr>
          <p:cNvPr id="13314" name="Picture 2" descr="burÃ§larÄ±n takÄ±m yÄ±ldÄ±zlarÄ±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17" y="1825625"/>
            <a:ext cx="700416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556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EJDERHA</a:t>
            </a:r>
            <a:endParaRPr lang="tr-TR" dirty="0"/>
          </a:p>
        </p:txBody>
      </p:sp>
      <p:pic>
        <p:nvPicPr>
          <p:cNvPr id="14338" name="Picture 2" descr="Ejderha TakÄ±myÄ±ldÄ±zÄ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90" y="2065091"/>
            <a:ext cx="6107496" cy="407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5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PEGASUS</a:t>
            </a:r>
            <a:endParaRPr lang="tr-TR" dirty="0"/>
          </a:p>
        </p:txBody>
      </p:sp>
      <p:pic>
        <p:nvPicPr>
          <p:cNvPr id="2050" name="Picture 2" descr="http://www.pultar.org/~mustafa/YAS/KanatliAt_html_m66fd984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176" y="1825625"/>
            <a:ext cx="753636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8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İKİZLER</a:t>
            </a:r>
            <a:endParaRPr lang="tr-TR" dirty="0"/>
          </a:p>
        </p:txBody>
      </p:sp>
      <p:pic>
        <p:nvPicPr>
          <p:cNvPr id="18434" name="Picture 2" descr="Ä°lgili resi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891" y="1825625"/>
            <a:ext cx="598845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074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GEMİNİ</a:t>
            </a:r>
            <a:endParaRPr lang="tr-TR" dirty="0"/>
          </a:p>
        </p:txBody>
      </p:sp>
      <p:pic>
        <p:nvPicPr>
          <p:cNvPr id="19458" name="Picture 2" descr="Ä°lgili resi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24" y="1560787"/>
            <a:ext cx="6984124" cy="479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93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KUĞU</a:t>
            </a:r>
            <a:endParaRPr lang="tr-TR" dirty="0"/>
          </a:p>
        </p:txBody>
      </p:sp>
      <p:pic>
        <p:nvPicPr>
          <p:cNvPr id="17410" name="Picture 2" descr="KUÄU TAKIM YILDIZI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24" y="1690688"/>
            <a:ext cx="575658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866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BOĞA</a:t>
            </a:r>
            <a:endParaRPr lang="tr-TR" dirty="0"/>
          </a:p>
        </p:txBody>
      </p:sp>
      <p:pic>
        <p:nvPicPr>
          <p:cNvPr id="25602" name="Picture 2" descr="BOÄA  TAKIMYILDIZI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46" y="1825625"/>
            <a:ext cx="689327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136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KOVA</a:t>
            </a:r>
            <a:endParaRPr lang="tr-TR" dirty="0"/>
          </a:p>
        </p:txBody>
      </p:sp>
      <p:pic>
        <p:nvPicPr>
          <p:cNvPr id="26626" name="Picture 2" descr="KOVA  TAKIMYILDIZI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45" y="1825625"/>
            <a:ext cx="63825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762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YELKEN</a:t>
            </a:r>
            <a:endParaRPr lang="tr-TR" dirty="0"/>
          </a:p>
        </p:txBody>
      </p:sp>
      <p:pic>
        <p:nvPicPr>
          <p:cNvPr id="27650" name="Picture 2" descr="Ä°lgili resi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86" y="1825625"/>
            <a:ext cx="743912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245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http://upload.wikimedia.org/wikipedia/tr/thumb/f/fe/Kuzey_G%C3%B6k_Yar%C4%B1k%C3%BCresi.png/300px-Kuzey_G%C3%B6k_Yar%C4%B1k%C3%BCres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972" y="-299545"/>
            <a:ext cx="7822325" cy="737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51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ANDROMEDA</a:t>
            </a:r>
            <a:endParaRPr lang="tr-TR" dirty="0"/>
          </a:p>
        </p:txBody>
      </p:sp>
      <p:pic>
        <p:nvPicPr>
          <p:cNvPr id="3074" name="Picture 2" descr="http://www.pultar.org/~mustafa/YAS/ZincirliPrenses_html_2fe4a3e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869" y="1399956"/>
            <a:ext cx="6653048" cy="502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47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ORİON</a:t>
            </a:r>
            <a:endParaRPr lang="tr-TR" dirty="0"/>
          </a:p>
        </p:txBody>
      </p:sp>
      <p:pic>
        <p:nvPicPr>
          <p:cNvPr id="20482" name="Picture 2" descr="http://www.akat.org/sizin_icin/orion/Image6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731" y="1876097"/>
            <a:ext cx="5959366" cy="450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4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KARTAL</a:t>
            </a:r>
            <a:endParaRPr lang="tr-TR" dirty="0"/>
          </a:p>
        </p:txBody>
      </p:sp>
      <p:pic>
        <p:nvPicPr>
          <p:cNvPr id="21506" name="Picture 2" descr="KARTAL TAKIM YILDIZI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03" y="2096294"/>
            <a:ext cx="538764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80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ÇALGI (LİR)</a:t>
            </a:r>
            <a:endParaRPr lang="tr-TR" dirty="0"/>
          </a:p>
        </p:txBody>
      </p:sp>
      <p:pic>
        <p:nvPicPr>
          <p:cNvPr id="22530" name="Picture 2" descr="Ä°NCÄ° TAKIMYILDIZI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76" y="1450428"/>
            <a:ext cx="6763407" cy="472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80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YAY</a:t>
            </a:r>
            <a:endParaRPr lang="tr-TR" dirty="0"/>
          </a:p>
        </p:txBody>
      </p:sp>
      <p:pic>
        <p:nvPicPr>
          <p:cNvPr id="23554" name="Picture 2" descr="YAY  TAKIMYILDIZI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17" y="1825624"/>
            <a:ext cx="8024649" cy="46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08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YAY</a:t>
            </a:r>
            <a:endParaRPr lang="tr-TR" dirty="0"/>
          </a:p>
        </p:txBody>
      </p:sp>
      <p:pic>
        <p:nvPicPr>
          <p:cNvPr id="24578" name="Picture 2" descr="YAY  TAKIMYILDIZI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97" y="1825625"/>
            <a:ext cx="721144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608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BALİNA</a:t>
            </a:r>
            <a:endParaRPr lang="tr-TR" dirty="0"/>
          </a:p>
        </p:txBody>
      </p:sp>
      <p:pic>
        <p:nvPicPr>
          <p:cNvPr id="4098" name="Picture 2" descr="http://www.pultar.org/~mustafa/YAS/Balina_html_1f41ee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611" y="1825625"/>
            <a:ext cx="715934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19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</Words>
  <Application>Microsoft Office PowerPoint</Application>
  <PresentationFormat>Geniş ekran</PresentationFormat>
  <Paragraphs>25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Teması</vt:lpstr>
      <vt:lpstr>BÜYÜK AYI KÜÇÜK AYI</vt:lpstr>
      <vt:lpstr>PEGASUS</vt:lpstr>
      <vt:lpstr>ANDROMEDA</vt:lpstr>
      <vt:lpstr>ORİON</vt:lpstr>
      <vt:lpstr>KARTAL</vt:lpstr>
      <vt:lpstr>ÇALGI (LİR)</vt:lpstr>
      <vt:lpstr>YAY</vt:lpstr>
      <vt:lpstr>YAY</vt:lpstr>
      <vt:lpstr>BALİNA</vt:lpstr>
      <vt:lpstr>BAŞAK</vt:lpstr>
      <vt:lpstr>TERAZİ</vt:lpstr>
      <vt:lpstr>KOÇ</vt:lpstr>
      <vt:lpstr>KOLTUK</vt:lpstr>
      <vt:lpstr>OĞLAK</vt:lpstr>
      <vt:lpstr>AKREP</vt:lpstr>
      <vt:lpstr>YENGEÇ</vt:lpstr>
      <vt:lpstr>KUZEY TACI</vt:lpstr>
      <vt:lpstr>ASLAN</vt:lpstr>
      <vt:lpstr>EJDERHA</vt:lpstr>
      <vt:lpstr>İKİZLER</vt:lpstr>
      <vt:lpstr>GEMİNİ</vt:lpstr>
      <vt:lpstr>KUĞU</vt:lpstr>
      <vt:lpstr>BOĞA</vt:lpstr>
      <vt:lpstr>KOVA</vt:lpstr>
      <vt:lpstr>YELKEN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PEGASUS</dc:title>
  <dc:creator>MAC</dc:creator>
  <cp:lastModifiedBy>MAC</cp:lastModifiedBy>
  <cp:revision>3</cp:revision>
  <dcterms:created xsi:type="dcterms:W3CDTF">2018-10-10T07:43:54Z</dcterms:created>
  <dcterms:modified xsi:type="dcterms:W3CDTF">2018-10-10T07:57:27Z</dcterms:modified>
</cp:coreProperties>
</file>