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60" r:id="rId4"/>
    <p:sldId id="262" r:id="rId5"/>
    <p:sldId id="263" r:id="rId6"/>
    <p:sldId id="264" r:id="rId7"/>
    <p:sldId id="311" r:id="rId8"/>
    <p:sldId id="265" r:id="rId9"/>
    <p:sldId id="269" r:id="rId10"/>
    <p:sldId id="270" r:id="rId11"/>
    <p:sldId id="267" r:id="rId12"/>
    <p:sldId id="271" r:id="rId13"/>
    <p:sldId id="312" r:id="rId14"/>
    <p:sldId id="272" r:id="rId15"/>
    <p:sldId id="313" r:id="rId16"/>
    <p:sldId id="273" r:id="rId17"/>
    <p:sldId id="274" r:id="rId18"/>
    <p:sldId id="275" r:id="rId19"/>
    <p:sldId id="268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4" r:id="rId35"/>
    <p:sldId id="291" r:id="rId36"/>
    <p:sldId id="293" r:id="rId37"/>
    <p:sldId id="307" r:id="rId38"/>
    <p:sldId id="308" r:id="rId39"/>
    <p:sldId id="309" r:id="rId40"/>
    <p:sldId id="310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A005F"/>
    <a:srgbClr val="2DFF2D"/>
    <a:srgbClr val="FF0066"/>
    <a:srgbClr val="FFFF8B"/>
    <a:srgbClr val="A50021"/>
    <a:srgbClr val="CC9900"/>
    <a:srgbClr val="00EA00"/>
    <a:srgbClr val="0000CC"/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E9D16-6E84-44B9-A0D8-DBACC8500FAA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1F1E1-C66E-4EA8-B344-7F0DABE81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6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F1E1-C66E-4EA8-B344-7F0DABE81DC6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0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F1E1-C66E-4EA8-B344-7F0DABE81DC6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2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1A1D-74BA-49E9-ADE2-691A3F9D86A5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2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AA68-6F5C-43C2-9F25-153B40A40D87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43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D88-E166-44F3-914F-BC4B4C5C8965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6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A303-B6E0-4E9D-90E3-0ACD2309B3AB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7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3A5-2DBE-4E39-A9EA-E3D7DB691182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6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3B10-C1C4-4344-A6DA-0F1BD31C2E0B}" type="datetime1">
              <a:rPr lang="tr-TR" smtClean="0"/>
              <a:t>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2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86E4-DF3F-4068-BDB9-DC82E168078F}" type="datetime1">
              <a:rPr lang="tr-TR" smtClean="0"/>
              <a:t>2.10.2019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06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6A80-AC75-4F8F-83FA-88472A8702F1}" type="datetime1">
              <a:rPr lang="tr-TR" smtClean="0"/>
              <a:t>2.10.2019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6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A969-8901-42E4-9B4A-F12BC81A2A49}" type="datetime1">
              <a:rPr lang="tr-TR" smtClean="0"/>
              <a:t>2.10.2019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40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5764-76FD-4E7A-8834-5B248D2ED5A6}" type="datetime1">
              <a:rPr lang="tr-TR" smtClean="0"/>
              <a:t>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3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4E0A-D0CC-4114-9CA8-2D1778942FAF}" type="datetime1">
              <a:rPr lang="tr-TR" smtClean="0"/>
              <a:t>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0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62000"/>
              </a:schemeClr>
            </a:gs>
            <a:gs pos="47000">
              <a:schemeClr val="accent1">
                <a:lumMod val="95000"/>
                <a:lumOff val="5000"/>
              </a:schemeClr>
            </a:gs>
            <a:gs pos="100000">
              <a:srgbClr val="447FB4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1878-583A-48A9-A2C1-1BD36B246200}" type="datetime1">
              <a:rPr lang="tr-TR" smtClean="0"/>
              <a:t>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HASAN YILMAZ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A3E6-10B5-42E6-919C-73715F495A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6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2" descr="dn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22723" y="4071098"/>
            <a:ext cx="8726236" cy="1986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tr-TR" sz="66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VE GENETİK KOD</a:t>
            </a:r>
            <a:endParaRPr lang="tr-TR" sz="66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4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2953" y="491319"/>
            <a:ext cx="8734568" cy="1037230"/>
          </a:xfrm>
          <a:prstGeom prst="rect">
            <a:avLst/>
          </a:prstGeom>
          <a:solidFill>
            <a:srgbClr val="3AF2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Kromozom sayısının çok olması o canlının gelişmişlik düzeyini göstermez.</a:t>
            </a:r>
            <a:endParaRPr lang="tr-T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4716" y="4612937"/>
            <a:ext cx="1433015" cy="1179785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Deniz yıldızı </a:t>
            </a:r>
          </a:p>
          <a:p>
            <a:pPr algn="ctr"/>
            <a:r>
              <a:rPr lang="tr-TR" sz="2200" b="1" dirty="0" smtClean="0"/>
              <a:t>94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801505" y="4612938"/>
            <a:ext cx="1596788" cy="1179783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Patates </a:t>
            </a:r>
          </a:p>
          <a:p>
            <a:pPr algn="ctr"/>
            <a:r>
              <a:rPr lang="tr-TR" sz="2400" b="1" dirty="0" smtClean="0"/>
              <a:t>48</a:t>
            </a: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3725838" y="4612939"/>
            <a:ext cx="1433015" cy="1179782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İnsan </a:t>
            </a:r>
          </a:p>
          <a:p>
            <a:pPr algn="ctr"/>
            <a:r>
              <a:rPr lang="tr-TR" sz="2400" b="1" dirty="0" smtClean="0"/>
              <a:t>46</a:t>
            </a:r>
            <a:endParaRPr lang="tr-TR" sz="2400" b="1" dirty="0"/>
          </a:p>
        </p:txBody>
      </p:sp>
      <p:sp>
        <p:nvSpPr>
          <p:cNvPr id="6" name="Dikdörtgen 5"/>
          <p:cNvSpPr/>
          <p:nvPr/>
        </p:nvSpPr>
        <p:spPr>
          <a:xfrm>
            <a:off x="5486399" y="4612938"/>
            <a:ext cx="1624083" cy="1175790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Mısır </a:t>
            </a:r>
          </a:p>
          <a:p>
            <a:pPr algn="ctr"/>
            <a:r>
              <a:rPr lang="tr-TR" sz="2400" b="1" dirty="0" smtClean="0"/>
              <a:t>20</a:t>
            </a:r>
            <a:endParaRPr lang="tr-TR" sz="2400" b="1" dirty="0"/>
          </a:p>
        </p:txBody>
      </p:sp>
      <p:sp>
        <p:nvSpPr>
          <p:cNvPr id="7" name="Dikdörtgen 6"/>
          <p:cNvSpPr/>
          <p:nvPr/>
        </p:nvSpPr>
        <p:spPr>
          <a:xfrm>
            <a:off x="7383438" y="4612936"/>
            <a:ext cx="1624083" cy="1175791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Eğrelti Otu</a:t>
            </a:r>
          </a:p>
          <a:p>
            <a:pPr algn="ctr"/>
            <a:r>
              <a:rPr lang="tr-TR" sz="2000" b="1" dirty="0" smtClean="0"/>
              <a:t>500</a:t>
            </a:r>
            <a:endParaRPr lang="tr-TR" sz="20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52" y="2734258"/>
            <a:ext cx="1586321" cy="1620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72" y="2734258"/>
            <a:ext cx="1679810" cy="1616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8" y="2734258"/>
            <a:ext cx="1596789" cy="1620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EÄRELTÄ° OTU ile ilgili gÃ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2301" y="2734258"/>
            <a:ext cx="1625220" cy="160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ergenlik dönemi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45" y="2734258"/>
            <a:ext cx="1499208" cy="160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Yuvarlatılmış Dikdörtgen 13"/>
          <p:cNvSpPr/>
          <p:nvPr/>
        </p:nvSpPr>
        <p:spPr>
          <a:xfrm rot="19654036">
            <a:off x="18459" y="339697"/>
            <a:ext cx="1405719" cy="477672"/>
          </a:xfrm>
          <a:prstGeom prst="roundRect">
            <a:avLst/>
          </a:prstGeom>
          <a:solidFill>
            <a:srgbClr val="D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ÖNEMLİ</a:t>
            </a:r>
            <a:endParaRPr lang="tr-T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1"/>
          </p:nvPr>
        </p:nvSpPr>
        <p:spPr>
          <a:xfrm>
            <a:off x="6973153" y="6369999"/>
            <a:ext cx="3086100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4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92069" y="191067"/>
            <a:ext cx="6673755" cy="1077218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Canlıların hücreleri  sahip olduğu kromozom sayısına göre  2 çeşittir.</a:t>
            </a:r>
            <a:endParaRPr lang="tr-TR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Yukarı Ok Belirtme Çizgisi 2"/>
          <p:cNvSpPr/>
          <p:nvPr/>
        </p:nvSpPr>
        <p:spPr>
          <a:xfrm>
            <a:off x="634621" y="1159103"/>
            <a:ext cx="2961565" cy="2716861"/>
          </a:xfrm>
          <a:prstGeom prst="upArrowCallout">
            <a:avLst>
              <a:gd name="adj1" fmla="val 15654"/>
              <a:gd name="adj2" fmla="val 25000"/>
              <a:gd name="adj3" fmla="val 17523"/>
              <a:gd name="adj4" fmla="val 63108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" panose="02040604050505020304" pitchFamily="18" charset="0"/>
              </a:rPr>
              <a:t>2n kromozomlu hücreler</a:t>
            </a:r>
            <a:endParaRPr lang="tr-TR" sz="3200" b="1" dirty="0">
              <a:latin typeface="Century" panose="020406040505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83692" y="4491069"/>
            <a:ext cx="2722729" cy="199257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2n olmasının nedeni n kromozom anneden n kromozom babadan gelmesidir.</a:t>
            </a:r>
          </a:p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Deri hücresi 46</a:t>
            </a:r>
          </a:p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Kas hücresi 46</a:t>
            </a:r>
          </a:p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Karaciğer hücresi 46</a:t>
            </a:r>
            <a:endParaRPr lang="tr-T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Yukarı Ok Belirtme Çizgisi 3"/>
          <p:cNvSpPr/>
          <p:nvPr/>
        </p:nvSpPr>
        <p:spPr>
          <a:xfrm>
            <a:off x="5609229" y="1159103"/>
            <a:ext cx="2961565" cy="2716861"/>
          </a:xfrm>
          <a:prstGeom prst="upArrowCallout">
            <a:avLst>
              <a:gd name="adj1" fmla="val 15654"/>
              <a:gd name="adj2" fmla="val 25000"/>
              <a:gd name="adj3" fmla="val 17523"/>
              <a:gd name="adj4" fmla="val 63108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" panose="02040604050505020304" pitchFamily="18" charset="0"/>
              </a:rPr>
              <a:t>n </a:t>
            </a:r>
          </a:p>
          <a:p>
            <a:pPr algn="ctr"/>
            <a:r>
              <a:rPr lang="tr-TR" sz="3200" b="1" dirty="0" smtClean="0">
                <a:latin typeface="Century" panose="02040604050505020304" pitchFamily="18" charset="0"/>
              </a:rPr>
              <a:t>kromozomlu hücreler</a:t>
            </a:r>
            <a:endParaRPr lang="tr-TR" sz="3200" b="1" dirty="0">
              <a:latin typeface="Century" panose="02040604050505020304" pitchFamily="18" charset="0"/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525439" y="3766781"/>
            <a:ext cx="3439236" cy="777923"/>
          </a:xfrm>
          <a:prstGeom prst="flowChartTerminator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Vücut hücresi</a:t>
            </a:r>
            <a:endParaRPr lang="tr-TR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5360" y="4476466"/>
            <a:ext cx="2722729" cy="1173708"/>
          </a:xfrm>
          <a:prstGeom prst="rect">
            <a:avLst/>
          </a:prstGeom>
          <a:solidFill>
            <a:srgbClr val="009A4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Sperm hücresi 23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Yumurta hücresi 23 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kış Çizelgesi: Sonlandırıcı 5"/>
          <p:cNvSpPr/>
          <p:nvPr/>
        </p:nvSpPr>
        <p:spPr>
          <a:xfrm>
            <a:off x="5506871" y="3766780"/>
            <a:ext cx="3439236" cy="777923"/>
          </a:xfrm>
          <a:prstGeom prst="flowChartTerminator">
            <a:avLst/>
          </a:prstGeom>
          <a:solidFill>
            <a:srgbClr val="009A4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Üreme hücresi</a:t>
            </a:r>
            <a:endParaRPr lang="tr-T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1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70596" y="278726"/>
            <a:ext cx="8877870" cy="10556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Kromozomların içerisinde sarmaşık şeklinde bir çift zincirden oluşan </a:t>
            </a:r>
            <a:r>
              <a:rPr lang="tr-TR" sz="2800" b="1" dirty="0">
                <a:latin typeface="Cambria" panose="02040503050406030204" pitchFamily="18" charset="0"/>
                <a:ea typeface="Cambria" panose="02040503050406030204" pitchFamily="18" charset="0"/>
              </a:rPr>
              <a:t>DNA molekülü 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yerleşir.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ey Kaydırma 2"/>
          <p:cNvSpPr/>
          <p:nvPr/>
        </p:nvSpPr>
        <p:spPr>
          <a:xfrm>
            <a:off x="484129" y="1998508"/>
            <a:ext cx="3077936" cy="3977997"/>
          </a:xfrm>
          <a:prstGeom prst="verticalScroll">
            <a:avLst/>
          </a:prstGeom>
          <a:solidFill>
            <a:srgbClr val="D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DNA </a:t>
            </a:r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hücrenin yönetici molekülüdür. </a:t>
            </a:r>
            <a:endParaRPr lang="tr-TR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GENETİK BİLGİLER DNA içerisinde saklanır.</a:t>
            </a:r>
          </a:p>
          <a:p>
            <a:pPr algn="ctr"/>
            <a:endParaRPr lang="tr-T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8" y="1886898"/>
            <a:ext cx="4494088" cy="4089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936186" y="6492875"/>
            <a:ext cx="3086100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0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k bilg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42346" y="4127395"/>
            <a:ext cx="45720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Genetik bilgi: Genlerde</a:t>
            </a:r>
            <a:r>
              <a:rPr lang="tr-T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bir sonraki kuşağa aktarıldığında soyun biçimini ve özelliklerini etkileyen bilgidir.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7014096" y="6587408"/>
            <a:ext cx="3086100" cy="365125"/>
          </a:xfrm>
        </p:spPr>
        <p:txBody>
          <a:bodyPr/>
          <a:lstStyle/>
          <a:p>
            <a:r>
              <a:rPr lang="tr-TR" dirty="0" smtClean="0"/>
              <a:t>HASAN 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81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4716" y="258308"/>
            <a:ext cx="8707272" cy="769441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DNA </a:t>
            </a:r>
            <a:r>
              <a:rPr lang="tr-TR" sz="4400" b="1" dirty="0"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tr-TR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Deoksirübo </a:t>
            </a:r>
            <a:r>
              <a:rPr lang="tr-TR" sz="4400" b="1" dirty="0">
                <a:latin typeface="Cambria" panose="02040503050406030204" pitchFamily="18" charset="0"/>
                <a:ea typeface="Cambria" panose="02040503050406030204" pitchFamily="18" charset="0"/>
              </a:rPr>
              <a:t>Nükleik Asit ) </a:t>
            </a:r>
            <a:endParaRPr lang="tr-TR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04717" y="3963528"/>
            <a:ext cx="3971499" cy="77792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Çift zincirlidir.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04716" y="4760775"/>
            <a:ext cx="3971499" cy="777923"/>
          </a:xfrm>
          <a:prstGeom prst="roundRect">
            <a:avLst/>
          </a:prstGeom>
          <a:solidFill>
            <a:srgbClr val="2DFF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Sarmal yapılıdır.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04717" y="2715905"/>
            <a:ext cx="3971499" cy="122829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Canlının kalıtsal bilgisini taşır.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04716" y="5577346"/>
            <a:ext cx="3971500" cy="7779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Kendini eşler.</a:t>
            </a:r>
            <a:endParaRPr lang="tr-T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300250" y="1763218"/>
            <a:ext cx="3875966" cy="952687"/>
          </a:xfrm>
          <a:prstGeom prst="roundRect">
            <a:avLst/>
          </a:prstGeom>
          <a:solidFill>
            <a:srgbClr val="5125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Yönetici moleküldür.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06" y="1281617"/>
            <a:ext cx="2735097" cy="204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601">
            <a:off x="4675637" y="3435236"/>
            <a:ext cx="3534770" cy="265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1792" y="855752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bakteri gibi gelişmemiş canlılarda sitoplazmada, diğer gelişmiş canlılar da ise çekirdek, mitokondri ve kloroplast içerisinde bulunur. </a:t>
            </a:r>
          </a:p>
        </p:txBody>
      </p:sp>
      <p:pic>
        <p:nvPicPr>
          <p:cNvPr id="4098" name="Picture 2" descr="sitoplazma dn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1" y="3016156"/>
            <a:ext cx="4039574" cy="3130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73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8961" y="25143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DNA’yı temsil eden modeli 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Francis </a:t>
            </a:r>
            <a:r>
              <a:rPr lang="tr-TR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Crick</a:t>
            </a:r>
            <a:r>
              <a:rPr lang="tr-T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 </a:t>
            </a:r>
            <a:r>
              <a:rPr lang="tr-TR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James </a:t>
            </a:r>
            <a:r>
              <a:rPr lang="tr-T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Watson </a:t>
            </a:r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isimli bilim insanları geliştirmiştir.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28" y="2171649"/>
            <a:ext cx="5435214" cy="4379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80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59306" y="1532298"/>
            <a:ext cx="8639033" cy="153233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DNA’nın </a:t>
            </a:r>
            <a:r>
              <a:rPr lang="tr-TR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anlamlı her bir parçasına gen denir.</a:t>
            </a:r>
          </a:p>
          <a:p>
            <a:pPr algn="ctr"/>
            <a:r>
              <a:rPr lang="tr-TR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Genler DNA içerisinde bulunur. Genetik bilgiler burada taşınır.</a:t>
            </a:r>
            <a:endParaRPr lang="tr-T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0545" y="304480"/>
            <a:ext cx="177945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GEN</a:t>
            </a:r>
            <a:endParaRPr lang="tr-TR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g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1" y="3064632"/>
            <a:ext cx="7178722" cy="35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273388" y="811100"/>
            <a:ext cx="4865371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TopUp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6000" b="1" dirty="0" smtClean="0">
                <a:latin typeface="Constantia" panose="02030602050306030303" pitchFamily="18" charset="0"/>
                <a:ea typeface="Cambria" panose="02040503050406030204" pitchFamily="18" charset="0"/>
              </a:rPr>
              <a:t>NÜKLEOTİT </a:t>
            </a:r>
            <a:endParaRPr lang="tr-TR" sz="6000" b="1" dirty="0"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3207225" y="811100"/>
            <a:ext cx="5827593" cy="1861006"/>
          </a:xfrm>
          <a:prstGeom prst="roundRect">
            <a:avLst>
              <a:gd name="adj" fmla="val 50000"/>
            </a:avLst>
          </a:prstGeom>
          <a:solidFill>
            <a:srgbClr val="2DFF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DNA’nın en küçük yapı birimidir.</a:t>
            </a:r>
            <a:endParaRPr lang="tr-T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3147102"/>
            <a:ext cx="4708478" cy="31335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504163">
            <a:off x="1378425" y="3684894"/>
            <a:ext cx="341194" cy="75062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rot="1504163">
            <a:off x="1463629" y="4293613"/>
            <a:ext cx="341194" cy="63744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 rot="1504163">
            <a:off x="2511001" y="4514710"/>
            <a:ext cx="341194" cy="63744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 flipV="1">
            <a:off x="1701753" y="1826763"/>
            <a:ext cx="457544" cy="18971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3 Düz Ok Bağlayıcısı"/>
          <p:cNvCxnSpPr/>
          <p:nvPr/>
        </p:nvCxnSpPr>
        <p:spPr>
          <a:xfrm rot="5400000" flipH="1" flipV="1">
            <a:off x="1928794" y="642918"/>
            <a:ext cx="1000132" cy="4286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Dikdörtgen"/>
          <p:cNvSpPr/>
          <p:nvPr/>
        </p:nvSpPr>
        <p:spPr>
          <a:xfrm>
            <a:off x="2786050" y="142852"/>
            <a:ext cx="1285884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Çekirdek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786446" y="214290"/>
            <a:ext cx="2071702" cy="536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Cambria" pitchFamily="18" charset="0"/>
              </a:rPr>
              <a:t>Kromozom</a:t>
            </a:r>
            <a:endParaRPr lang="tr-TR" sz="2400" dirty="0">
              <a:latin typeface="Cambria" pitchFamily="18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4786314" y="571480"/>
            <a:ext cx="928694" cy="8572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flipH="1">
            <a:off x="1583140" y="3385920"/>
            <a:ext cx="3575329" cy="148633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 rot="18348652">
            <a:off x="5886950" y="1683492"/>
            <a:ext cx="1444028" cy="4221434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737635" y="5022095"/>
            <a:ext cx="1413001" cy="4427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Cambria" pitchFamily="18" charset="0"/>
              </a:rPr>
              <a:t>DNA</a:t>
            </a:r>
            <a:r>
              <a:rPr lang="tr-TR" sz="2000" dirty="0" smtClean="0">
                <a:latin typeface="Cambria" pitchFamily="18" charset="0"/>
              </a:rPr>
              <a:t> 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70804" y="6284487"/>
            <a:ext cx="1599605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Cambria" pitchFamily="18" charset="0"/>
              </a:rPr>
              <a:t>NÜKLEOTİD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014499" y="5118359"/>
            <a:ext cx="900531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Cambria" pitchFamily="18" charset="0"/>
              </a:rPr>
              <a:t>GEN</a:t>
            </a:r>
            <a:endParaRPr lang="tr-TR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13 Oval"/>
          <p:cNvSpPr/>
          <p:nvPr/>
        </p:nvSpPr>
        <p:spPr>
          <a:xfrm rot="18348652">
            <a:off x="6172626" y="3201622"/>
            <a:ext cx="1181901" cy="1640991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9 Düz Ok Bağlayıcısı"/>
          <p:cNvCxnSpPr/>
          <p:nvPr/>
        </p:nvCxnSpPr>
        <p:spPr>
          <a:xfrm flipH="1">
            <a:off x="4915030" y="4377509"/>
            <a:ext cx="1303474" cy="6445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9 Düz Ok Bağlayıcısı"/>
          <p:cNvCxnSpPr/>
          <p:nvPr/>
        </p:nvCxnSpPr>
        <p:spPr>
          <a:xfrm flipH="1">
            <a:off x="5158469" y="5933198"/>
            <a:ext cx="1669251" cy="3629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51128" y="1282890"/>
            <a:ext cx="6810233" cy="7642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Canlılar hücre sayısına göre ikiye ayrılır.</a:t>
            </a:r>
            <a:endParaRPr lang="tr-TR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72956" y="177422"/>
            <a:ext cx="8871044" cy="9689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Bütün canlılar </a:t>
            </a:r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hücre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adı verilen yapılardan oluşmuştur.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Düz Ok Bağlayıcısı 6"/>
          <p:cNvCxnSpPr>
            <a:stCxn id="5" idx="2"/>
          </p:cNvCxnSpPr>
          <p:nvPr/>
        </p:nvCxnSpPr>
        <p:spPr>
          <a:xfrm flipH="1">
            <a:off x="2210937" y="2047164"/>
            <a:ext cx="2545308" cy="14330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5" idx="2"/>
          </p:cNvCxnSpPr>
          <p:nvPr/>
        </p:nvCxnSpPr>
        <p:spPr>
          <a:xfrm>
            <a:off x="4756245" y="2047164"/>
            <a:ext cx="2627194" cy="14330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354842" y="3548418"/>
            <a:ext cx="2715904" cy="491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hücreli canlılar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5616054" y="3507474"/>
            <a:ext cx="2828498" cy="464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Çok  hücreli canlılar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054" y="4162566"/>
            <a:ext cx="1580562" cy="1102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mantar png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450" y="4131869"/>
            <a:ext cx="1838072" cy="1164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8" descr="bakteri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9331">
            <a:off x="183626" y="4244960"/>
            <a:ext cx="2002076" cy="1201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4" descr="Ã¶glena ile ilgili gÃ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1135">
            <a:off x="1815150" y="4695929"/>
            <a:ext cx="1994644" cy="1200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2" descr="amip ile ilgili gÃ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186" y="5295981"/>
            <a:ext cx="2157229" cy="1303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" descr="HAYVANLAR ile ilgili gÃ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7792">
            <a:off x="6453193" y="5049298"/>
            <a:ext cx="1860492" cy="1376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60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50376" y="150126"/>
            <a:ext cx="840702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KALITSAL YAPILARIN BÜYÜKTEN KÜÇÜĞE SIRALANIŞI</a:t>
            </a:r>
            <a:endParaRPr lang="tr-T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239969" y="1733267"/>
            <a:ext cx="3016155" cy="6687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ÇEKİRDEK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399210" y="2702257"/>
            <a:ext cx="2477068" cy="6687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KROMOZOM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740404" y="3603009"/>
            <a:ext cx="1794680" cy="668740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tr-TR" sz="28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3925896" y="4503761"/>
            <a:ext cx="1551516" cy="668740"/>
          </a:xfrm>
          <a:prstGeom prst="roundRect">
            <a:avLst/>
          </a:prstGeom>
          <a:solidFill>
            <a:srgbClr val="00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GEN</a:t>
            </a:r>
            <a:endParaRPr lang="tr-TR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4051680" y="5404513"/>
            <a:ext cx="1299948" cy="66874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NÜKLEOTİT</a:t>
            </a:r>
            <a:endParaRPr lang="tr-T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Bağlayıcı 8"/>
          <p:cNvCxnSpPr/>
          <p:nvPr/>
        </p:nvCxnSpPr>
        <p:spPr>
          <a:xfrm flipV="1">
            <a:off x="4913194" y="3330052"/>
            <a:ext cx="1842448" cy="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Başlık 1"/>
          <p:cNvSpPr txBox="1">
            <a:spLocks/>
          </p:cNvSpPr>
          <p:nvPr/>
        </p:nvSpPr>
        <p:spPr>
          <a:xfrm>
            <a:off x="2067637" y="206399"/>
            <a:ext cx="5288507" cy="1021899"/>
          </a:xfrm>
          <a:prstGeom prst="rect">
            <a:avLst/>
          </a:prstGeom>
          <a:solidFill>
            <a:srgbClr val="00EA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NÜKLEOTİT</a:t>
            </a:r>
            <a:r>
              <a:rPr kumimoji="0" lang="tr-TR" sz="44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YAPISI</a:t>
            </a:r>
            <a:endParaRPr kumimoji="0" lang="tr-TR" sz="44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962169" y="2743200"/>
            <a:ext cx="1201003" cy="1201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Düz Bağlayıcı 6"/>
          <p:cNvCxnSpPr>
            <a:stCxn id="3" idx="6"/>
          </p:cNvCxnSpPr>
          <p:nvPr/>
        </p:nvCxnSpPr>
        <p:spPr>
          <a:xfrm flipV="1">
            <a:off x="2163172" y="3343701"/>
            <a:ext cx="1289712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Düzgün Beşgen 3"/>
          <p:cNvSpPr/>
          <p:nvPr/>
        </p:nvSpPr>
        <p:spPr>
          <a:xfrm>
            <a:off x="3261815" y="2183642"/>
            <a:ext cx="1842448" cy="1760561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tx1"/>
                </a:solidFill>
              </a:rPr>
              <a:t>D</a:t>
            </a:r>
            <a:endParaRPr lang="tr-TR" sz="8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Depolanmış Veri 4"/>
          <p:cNvSpPr/>
          <p:nvPr/>
        </p:nvSpPr>
        <p:spPr>
          <a:xfrm>
            <a:off x="6544100" y="2743200"/>
            <a:ext cx="1978925" cy="1146412"/>
          </a:xfrm>
          <a:prstGeom prst="flowChartOnlineStorage">
            <a:avLst/>
          </a:prstGeom>
          <a:solidFill>
            <a:srgbClr val="EA005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32264" y="4804012"/>
            <a:ext cx="2060812" cy="641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FOSFAT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261815" y="4769890"/>
            <a:ext cx="2402006" cy="8120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DEOKSİRÜBOZ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ŞEKERİ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332560" y="4783537"/>
            <a:ext cx="2402006" cy="8120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ORGANİK BAZ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Bağlayıcı 8"/>
          <p:cNvCxnSpPr/>
          <p:nvPr/>
        </p:nvCxnSpPr>
        <p:spPr>
          <a:xfrm flipV="1">
            <a:off x="4926841" y="2183640"/>
            <a:ext cx="1842448" cy="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Başlık 1"/>
          <p:cNvSpPr txBox="1">
            <a:spLocks/>
          </p:cNvSpPr>
          <p:nvPr/>
        </p:nvSpPr>
        <p:spPr>
          <a:xfrm>
            <a:off x="2067637" y="206399"/>
            <a:ext cx="5288507" cy="1021899"/>
          </a:xfrm>
          <a:prstGeom prst="rect">
            <a:avLst/>
          </a:prstGeom>
          <a:solidFill>
            <a:srgbClr val="00EA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NÜKLEOTİT</a:t>
            </a:r>
            <a:r>
              <a:rPr kumimoji="0" lang="tr-TR" sz="4400" i="0" u="none" strike="noStrike" kern="120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YAPISI</a:t>
            </a:r>
            <a:endParaRPr kumimoji="0" lang="tr-TR" sz="44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5816" y="1596788"/>
            <a:ext cx="1201003" cy="12010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Düz Bağlayıcı 6"/>
          <p:cNvCxnSpPr>
            <a:stCxn id="3" idx="6"/>
          </p:cNvCxnSpPr>
          <p:nvPr/>
        </p:nvCxnSpPr>
        <p:spPr>
          <a:xfrm flipV="1">
            <a:off x="2176819" y="2197289"/>
            <a:ext cx="1289712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Düzgün Beşgen 3"/>
          <p:cNvSpPr/>
          <p:nvPr/>
        </p:nvSpPr>
        <p:spPr>
          <a:xfrm>
            <a:off x="3316404" y="1317008"/>
            <a:ext cx="1842448" cy="1760561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tx1"/>
                </a:solidFill>
              </a:rPr>
              <a:t>D</a:t>
            </a:r>
            <a:endParaRPr lang="tr-TR" sz="8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Depolanmış Veri 4"/>
          <p:cNvSpPr/>
          <p:nvPr/>
        </p:nvSpPr>
        <p:spPr>
          <a:xfrm>
            <a:off x="6557747" y="1596788"/>
            <a:ext cx="1978925" cy="1146412"/>
          </a:xfrm>
          <a:prstGeom prst="flowChartOnlineStorage">
            <a:avLst/>
          </a:prstGeom>
          <a:solidFill>
            <a:srgbClr val="EA005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ORGANİK BAZ</a:t>
            </a:r>
            <a:endParaRPr lang="tr-TR" sz="2000" b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45911" y="3302755"/>
            <a:ext cx="2060812" cy="641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FOSFAT</a:t>
            </a:r>
            <a:endParaRPr lang="tr-T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261813" y="3272048"/>
            <a:ext cx="2402006" cy="8120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DEOKSİRÜBOZ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ŞEKERİ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769289" y="3121923"/>
            <a:ext cx="1719620" cy="8120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ADENİN</a:t>
            </a:r>
            <a:endParaRPr lang="tr-T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6769289" y="4036322"/>
            <a:ext cx="1719620" cy="8120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TİMİN</a:t>
            </a:r>
            <a:endParaRPr lang="tr-T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769289" y="4950721"/>
            <a:ext cx="1719620" cy="812044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GUANİN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6769289" y="5865120"/>
            <a:ext cx="1719620" cy="81204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SİTOZİN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86603" y="259308"/>
            <a:ext cx="8652680" cy="991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Nükleotidler </a:t>
            </a: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</a:rPr>
              <a:t>taşıdıkları organik baza göre isimlendirilirler. 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2129051" y="2527618"/>
            <a:ext cx="655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91319" y="1446662"/>
            <a:ext cx="627797" cy="627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üzgün Beşgen 3"/>
          <p:cNvSpPr/>
          <p:nvPr/>
        </p:nvSpPr>
        <p:spPr>
          <a:xfrm>
            <a:off x="1446664" y="2060814"/>
            <a:ext cx="777922" cy="675566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" name="Akış Çizelgesi: Depolanmış Veri 4"/>
          <p:cNvSpPr/>
          <p:nvPr/>
        </p:nvSpPr>
        <p:spPr>
          <a:xfrm>
            <a:off x="2661314" y="2129053"/>
            <a:ext cx="1132764" cy="641445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tr-T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Düz Bağlayıcı 6"/>
          <p:cNvCxnSpPr>
            <a:stCxn id="3" idx="5"/>
            <a:endCxn id="4" idx="1"/>
          </p:cNvCxnSpPr>
          <p:nvPr/>
        </p:nvCxnSpPr>
        <p:spPr>
          <a:xfrm>
            <a:off x="1027177" y="1982520"/>
            <a:ext cx="419488" cy="336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4578825" y="2118186"/>
            <a:ext cx="668741" cy="652311"/>
          </a:xfrm>
          <a:prstGeom prst="rect">
            <a:avLst/>
          </a:prstGeom>
          <a:solidFill>
            <a:srgbClr val="2DFF2D"/>
          </a:solidFill>
          <a:ln>
            <a:solidFill>
              <a:srgbClr val="2DFF2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Düz Bağlayıcı 12"/>
          <p:cNvCxnSpPr/>
          <p:nvPr/>
        </p:nvCxnSpPr>
        <p:spPr>
          <a:xfrm>
            <a:off x="5431810" y="2404791"/>
            <a:ext cx="655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öşeli Çift Ayraç 5"/>
          <p:cNvSpPr/>
          <p:nvPr/>
        </p:nvSpPr>
        <p:spPr>
          <a:xfrm>
            <a:off x="4162567" y="2118186"/>
            <a:ext cx="668742" cy="641445"/>
          </a:xfrm>
          <a:prstGeom prst="chevron">
            <a:avLst/>
          </a:prstGeom>
          <a:solidFill>
            <a:srgbClr val="2DFF2D"/>
          </a:solidFill>
          <a:ln>
            <a:solidFill>
              <a:srgbClr val="2DF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üzgün Beşgen 9"/>
          <p:cNvSpPr/>
          <p:nvPr/>
        </p:nvSpPr>
        <p:spPr>
          <a:xfrm>
            <a:off x="5909481" y="2056774"/>
            <a:ext cx="777922" cy="675566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6851175" y="1428977"/>
            <a:ext cx="627797" cy="627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Düz Bağlayıcı 13"/>
          <p:cNvCxnSpPr>
            <a:stCxn id="10" idx="5"/>
            <a:endCxn id="12" idx="4"/>
          </p:cNvCxnSpPr>
          <p:nvPr/>
        </p:nvCxnSpPr>
        <p:spPr>
          <a:xfrm flipV="1">
            <a:off x="6687402" y="2056774"/>
            <a:ext cx="477672" cy="258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982639" y="3050945"/>
            <a:ext cx="2811439" cy="49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Adenin nükleotit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4681183" y="3050945"/>
            <a:ext cx="2634018" cy="49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Timin  nükleotit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Düz Bağlayıcı 22"/>
          <p:cNvCxnSpPr/>
          <p:nvPr/>
        </p:nvCxnSpPr>
        <p:spPr>
          <a:xfrm>
            <a:off x="2129051" y="5294563"/>
            <a:ext cx="655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1319" y="4213607"/>
            <a:ext cx="627797" cy="627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Düzgün Beşgen 24"/>
          <p:cNvSpPr/>
          <p:nvPr/>
        </p:nvSpPr>
        <p:spPr>
          <a:xfrm>
            <a:off x="1446664" y="4827759"/>
            <a:ext cx="777922" cy="675566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Akış Çizelgesi: Depolanmış Veri 4"/>
          <p:cNvSpPr/>
          <p:nvPr/>
        </p:nvSpPr>
        <p:spPr>
          <a:xfrm>
            <a:off x="2661314" y="4895998"/>
            <a:ext cx="1132764" cy="641445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</a:t>
            </a:r>
            <a:endParaRPr lang="tr-T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7" name="Düz Bağlayıcı 26"/>
          <p:cNvCxnSpPr>
            <a:stCxn id="24" idx="5"/>
            <a:endCxn id="25" idx="1"/>
          </p:cNvCxnSpPr>
          <p:nvPr/>
        </p:nvCxnSpPr>
        <p:spPr>
          <a:xfrm>
            <a:off x="1027177" y="4749465"/>
            <a:ext cx="419488" cy="336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982639" y="5817890"/>
            <a:ext cx="2811439" cy="49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Guanin</a:t>
            </a:r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nükleotit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Düz Bağlayıcı 35"/>
          <p:cNvCxnSpPr>
            <a:stCxn id="35" idx="1"/>
          </p:cNvCxnSpPr>
          <p:nvPr/>
        </p:nvCxnSpPr>
        <p:spPr>
          <a:xfrm flipV="1">
            <a:off x="5827597" y="5137328"/>
            <a:ext cx="573203" cy="39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4831309" y="5817890"/>
            <a:ext cx="2811439" cy="491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Sitozin nükleotit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Akış Çizelgesi: Gecikme 34"/>
          <p:cNvSpPr/>
          <p:nvPr/>
        </p:nvSpPr>
        <p:spPr>
          <a:xfrm flipH="1">
            <a:off x="5247566" y="4851014"/>
            <a:ext cx="580031" cy="652311"/>
          </a:xfrm>
          <a:prstGeom prst="flowChartDela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endParaRPr lang="tr-T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8" name="Düzgün Beşgen 37"/>
          <p:cNvSpPr/>
          <p:nvPr/>
        </p:nvSpPr>
        <p:spPr>
          <a:xfrm>
            <a:off x="6223379" y="4789311"/>
            <a:ext cx="777922" cy="675566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7165073" y="4161514"/>
            <a:ext cx="627797" cy="627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Düz Bağlayıcı 39"/>
          <p:cNvCxnSpPr>
            <a:stCxn id="38" idx="5"/>
            <a:endCxn id="39" idx="4"/>
          </p:cNvCxnSpPr>
          <p:nvPr/>
        </p:nvCxnSpPr>
        <p:spPr>
          <a:xfrm flipV="1">
            <a:off x="7001300" y="4789311"/>
            <a:ext cx="477672" cy="258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777923" y="354842"/>
            <a:ext cx="7642746" cy="16240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DNA molekülünde </a:t>
            </a:r>
          </a:p>
          <a:p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Adenin karşısına timin</a:t>
            </a:r>
          </a:p>
          <a:p>
            <a:r>
              <a:rPr lang="tr-TR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Guanin</a:t>
            </a:r>
            <a:r>
              <a:rPr lang="tr-TR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karşısına sitozin nükleotit gelir.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55674" y="2312243"/>
            <a:ext cx="13388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3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DFF2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tr-TR" sz="13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2DFF2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298373" y="2312242"/>
            <a:ext cx="13388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3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tr-TR" sz="13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64856" y="4528233"/>
            <a:ext cx="13388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3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tr-TR" sz="13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368104" y="4528232"/>
            <a:ext cx="11993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3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tr-TR" sz="13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Sol Sağ Ok 6"/>
          <p:cNvSpPr/>
          <p:nvPr/>
        </p:nvSpPr>
        <p:spPr>
          <a:xfrm>
            <a:off x="3391471" y="3229168"/>
            <a:ext cx="1009934" cy="382137"/>
          </a:xfrm>
          <a:prstGeom prst="leftRightArrow">
            <a:avLst>
              <a:gd name="adj1" fmla="val 50000"/>
              <a:gd name="adj2" fmla="val 534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Sağ Ok 7"/>
          <p:cNvSpPr/>
          <p:nvPr/>
        </p:nvSpPr>
        <p:spPr>
          <a:xfrm>
            <a:off x="3480928" y="5491573"/>
            <a:ext cx="1009934" cy="382137"/>
          </a:xfrm>
          <a:prstGeom prst="leftRightArrow">
            <a:avLst>
              <a:gd name="adj1" fmla="val 50000"/>
              <a:gd name="adj2" fmla="val 534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2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78926" y="163773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üzgün Beşgen 2"/>
          <p:cNvSpPr/>
          <p:nvPr/>
        </p:nvSpPr>
        <p:spPr>
          <a:xfrm>
            <a:off x="2565780" y="50838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4" name="Düz Bağlayıcı 3"/>
          <p:cNvCxnSpPr>
            <a:stCxn id="2" idx="5"/>
            <a:endCxn id="3" idx="1"/>
          </p:cNvCxnSpPr>
          <p:nvPr/>
        </p:nvCxnSpPr>
        <p:spPr>
          <a:xfrm>
            <a:off x="2351697" y="536544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501719" y="470864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Düz Bağlayıcı 11"/>
          <p:cNvCxnSpPr>
            <a:stCxn id="3" idx="5"/>
            <a:endCxn id="10" idx="1"/>
          </p:cNvCxnSpPr>
          <p:nvPr/>
        </p:nvCxnSpPr>
        <p:spPr>
          <a:xfrm>
            <a:off x="3166279" y="696052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978926" y="1065383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üzgün Beşgen 17"/>
          <p:cNvSpPr/>
          <p:nvPr/>
        </p:nvSpPr>
        <p:spPr>
          <a:xfrm>
            <a:off x="2565780" y="140999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9" name="Düz Bağlayıcı 18"/>
          <p:cNvCxnSpPr>
            <a:stCxn id="17" idx="5"/>
            <a:endCxn id="18" idx="1"/>
          </p:cNvCxnSpPr>
          <p:nvPr/>
        </p:nvCxnSpPr>
        <p:spPr>
          <a:xfrm>
            <a:off x="2351697" y="1438154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3501719" y="1372474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cxnSp>
        <p:nvCxnSpPr>
          <p:cNvPr id="21" name="Düz Bağlayıcı 20"/>
          <p:cNvCxnSpPr>
            <a:stCxn id="18" idx="5"/>
            <a:endCxn id="20" idx="1"/>
          </p:cNvCxnSpPr>
          <p:nvPr/>
        </p:nvCxnSpPr>
        <p:spPr>
          <a:xfrm>
            <a:off x="3166279" y="1597662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78926" y="200451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üzgün Beşgen 22"/>
          <p:cNvSpPr/>
          <p:nvPr/>
        </p:nvSpPr>
        <p:spPr>
          <a:xfrm>
            <a:off x="2565780" y="2349128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24" name="Düz Bağlayıcı 23"/>
          <p:cNvCxnSpPr>
            <a:stCxn id="22" idx="5"/>
            <a:endCxn id="23" idx="1"/>
          </p:cNvCxnSpPr>
          <p:nvPr/>
        </p:nvCxnSpPr>
        <p:spPr>
          <a:xfrm>
            <a:off x="2351697" y="2377286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501719" y="2311606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cxnSp>
        <p:nvCxnSpPr>
          <p:cNvPr id="26" name="Düz Bağlayıcı 25"/>
          <p:cNvCxnSpPr>
            <a:stCxn id="23" idx="5"/>
            <a:endCxn id="25" idx="1"/>
          </p:cNvCxnSpPr>
          <p:nvPr/>
        </p:nvCxnSpPr>
        <p:spPr>
          <a:xfrm>
            <a:off x="3166279" y="2536794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78926" y="2922351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Düzgün Beşgen 27"/>
          <p:cNvSpPr/>
          <p:nvPr/>
        </p:nvSpPr>
        <p:spPr>
          <a:xfrm>
            <a:off x="2565780" y="3266964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29" name="Düz Bağlayıcı 28"/>
          <p:cNvCxnSpPr>
            <a:stCxn id="27" idx="5"/>
            <a:endCxn id="28" idx="1"/>
          </p:cNvCxnSpPr>
          <p:nvPr/>
        </p:nvCxnSpPr>
        <p:spPr>
          <a:xfrm>
            <a:off x="2351697" y="3295122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kdörtgen 29"/>
          <p:cNvSpPr/>
          <p:nvPr/>
        </p:nvSpPr>
        <p:spPr>
          <a:xfrm>
            <a:off x="3501719" y="3229442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Düz Bağlayıcı 30"/>
          <p:cNvCxnSpPr>
            <a:stCxn id="28" idx="5"/>
            <a:endCxn id="30" idx="1"/>
          </p:cNvCxnSpPr>
          <p:nvPr/>
        </p:nvCxnSpPr>
        <p:spPr>
          <a:xfrm>
            <a:off x="3166279" y="3454630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978926" y="3788147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üzgün Beşgen 32"/>
          <p:cNvSpPr/>
          <p:nvPr/>
        </p:nvSpPr>
        <p:spPr>
          <a:xfrm>
            <a:off x="2565780" y="4132760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34" name="Düz Bağlayıcı 33"/>
          <p:cNvCxnSpPr>
            <a:stCxn id="32" idx="5"/>
            <a:endCxn id="33" idx="1"/>
          </p:cNvCxnSpPr>
          <p:nvPr/>
        </p:nvCxnSpPr>
        <p:spPr>
          <a:xfrm>
            <a:off x="2351697" y="4160918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kdörtgen 34"/>
          <p:cNvSpPr/>
          <p:nvPr/>
        </p:nvSpPr>
        <p:spPr>
          <a:xfrm>
            <a:off x="3501719" y="4095238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36" name="Düz Bağlayıcı 35"/>
          <p:cNvCxnSpPr>
            <a:stCxn id="33" idx="5"/>
            <a:endCxn id="35" idx="1"/>
          </p:cNvCxnSpPr>
          <p:nvPr/>
        </p:nvCxnSpPr>
        <p:spPr>
          <a:xfrm>
            <a:off x="3166279" y="4320426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78926" y="4624072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Düzgün Beşgen 37"/>
          <p:cNvSpPr/>
          <p:nvPr/>
        </p:nvSpPr>
        <p:spPr>
          <a:xfrm>
            <a:off x="2565780" y="4968685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39" name="Düz Bağlayıcı 38"/>
          <p:cNvCxnSpPr>
            <a:stCxn id="37" idx="5"/>
            <a:endCxn id="38" idx="1"/>
          </p:cNvCxnSpPr>
          <p:nvPr/>
        </p:nvCxnSpPr>
        <p:spPr>
          <a:xfrm>
            <a:off x="2351697" y="4996843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/>
          <p:cNvSpPr/>
          <p:nvPr/>
        </p:nvSpPr>
        <p:spPr>
          <a:xfrm>
            <a:off x="3501719" y="4931163"/>
            <a:ext cx="540161" cy="4503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41" name="Düz Bağlayıcı 40"/>
          <p:cNvCxnSpPr>
            <a:stCxn id="38" idx="5"/>
            <a:endCxn id="40" idx="1"/>
          </p:cNvCxnSpPr>
          <p:nvPr/>
        </p:nvCxnSpPr>
        <p:spPr>
          <a:xfrm>
            <a:off x="3166279" y="5156351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Dikdörtgen 42"/>
          <p:cNvSpPr/>
          <p:nvPr/>
        </p:nvSpPr>
        <p:spPr>
          <a:xfrm>
            <a:off x="4587784" y="466181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4587784" y="1374209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4587783" y="2294177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587783" y="3229442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4587783" y="4095238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4587782" y="4931163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54" name="Düzgün Beşgen 53"/>
          <p:cNvSpPr/>
          <p:nvPr/>
        </p:nvSpPr>
        <p:spPr>
          <a:xfrm>
            <a:off x="5613510" y="383004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5" name="Düzgün Beşgen 54"/>
          <p:cNvSpPr/>
          <p:nvPr/>
        </p:nvSpPr>
        <p:spPr>
          <a:xfrm>
            <a:off x="5613510" y="1331533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6" name="Düzgün Beşgen 55"/>
          <p:cNvSpPr/>
          <p:nvPr/>
        </p:nvSpPr>
        <p:spPr>
          <a:xfrm>
            <a:off x="5613509" y="227370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7" name="Düzgün Beşgen 56"/>
          <p:cNvSpPr/>
          <p:nvPr/>
        </p:nvSpPr>
        <p:spPr>
          <a:xfrm>
            <a:off x="5584737" y="318850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8" name="Düzgün Beşgen 57"/>
          <p:cNvSpPr/>
          <p:nvPr/>
        </p:nvSpPr>
        <p:spPr>
          <a:xfrm>
            <a:off x="5584737" y="4054297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9" name="Düzgün Beşgen 58"/>
          <p:cNvSpPr/>
          <p:nvPr/>
        </p:nvSpPr>
        <p:spPr>
          <a:xfrm>
            <a:off x="5584737" y="4890222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1" name="Oval 60"/>
          <p:cNvSpPr/>
          <p:nvPr/>
        </p:nvSpPr>
        <p:spPr>
          <a:xfrm>
            <a:off x="6450961" y="247817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50961" y="110765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22037" y="2006228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91789" y="293943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332409" y="376463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351504" y="4624072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8" name="Düz Bağlayıcı 67"/>
          <p:cNvCxnSpPr>
            <a:stCxn id="43" idx="3"/>
            <a:endCxn id="54" idx="1"/>
          </p:cNvCxnSpPr>
          <p:nvPr/>
        </p:nvCxnSpPr>
        <p:spPr>
          <a:xfrm flipV="1">
            <a:off x="5127945" y="570670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Düz Bağlayıcı 69"/>
          <p:cNvCxnSpPr>
            <a:stCxn id="54" idx="5"/>
            <a:endCxn id="61" idx="2"/>
          </p:cNvCxnSpPr>
          <p:nvPr/>
        </p:nvCxnSpPr>
        <p:spPr>
          <a:xfrm flipV="1">
            <a:off x="6214009" y="46618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üz Bağlayıcı 71"/>
          <p:cNvCxnSpPr/>
          <p:nvPr/>
        </p:nvCxnSpPr>
        <p:spPr>
          <a:xfrm flipV="1">
            <a:off x="5127945" y="1526677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/>
          <p:cNvCxnSpPr/>
          <p:nvPr/>
        </p:nvCxnSpPr>
        <p:spPr>
          <a:xfrm flipV="1">
            <a:off x="5127945" y="2476918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73"/>
          <p:cNvCxnSpPr>
            <a:endCxn id="57" idx="1"/>
          </p:cNvCxnSpPr>
          <p:nvPr/>
        </p:nvCxnSpPr>
        <p:spPr>
          <a:xfrm flipV="1">
            <a:off x="5127945" y="3376167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75"/>
          <p:cNvCxnSpPr/>
          <p:nvPr/>
        </p:nvCxnSpPr>
        <p:spPr>
          <a:xfrm flipV="1">
            <a:off x="5127943" y="4251183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6"/>
          <p:cNvCxnSpPr/>
          <p:nvPr/>
        </p:nvCxnSpPr>
        <p:spPr>
          <a:xfrm flipV="1">
            <a:off x="5127942" y="5071891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Düz Bağlayıcı 77"/>
          <p:cNvCxnSpPr/>
          <p:nvPr/>
        </p:nvCxnSpPr>
        <p:spPr>
          <a:xfrm flipV="1">
            <a:off x="6213933" y="1438154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Düz Bağlayıcı 78"/>
          <p:cNvCxnSpPr/>
          <p:nvPr/>
        </p:nvCxnSpPr>
        <p:spPr>
          <a:xfrm flipV="1">
            <a:off x="6213933" y="235255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Düz Bağlayıcı 79"/>
          <p:cNvCxnSpPr/>
          <p:nvPr/>
        </p:nvCxnSpPr>
        <p:spPr>
          <a:xfrm flipV="1">
            <a:off x="6185085" y="3294724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80"/>
          <p:cNvCxnSpPr/>
          <p:nvPr/>
        </p:nvCxnSpPr>
        <p:spPr>
          <a:xfrm flipV="1">
            <a:off x="6185085" y="4132408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81"/>
          <p:cNvCxnSpPr/>
          <p:nvPr/>
        </p:nvCxnSpPr>
        <p:spPr>
          <a:xfrm flipV="1">
            <a:off x="6185085" y="4965753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Düz Bağlayıcı 83"/>
          <p:cNvCxnSpPr>
            <a:stCxn id="3" idx="2"/>
            <a:endCxn id="17" idx="7"/>
          </p:cNvCxnSpPr>
          <p:nvPr/>
        </p:nvCxnSpPr>
        <p:spPr>
          <a:xfrm flipH="1">
            <a:off x="2351697" y="999702"/>
            <a:ext cx="328769" cy="129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Düz Bağlayıcı 84"/>
          <p:cNvCxnSpPr>
            <a:stCxn id="18" idx="2"/>
          </p:cNvCxnSpPr>
          <p:nvPr/>
        </p:nvCxnSpPr>
        <p:spPr>
          <a:xfrm flipH="1">
            <a:off x="2351698" y="1901312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Düz Bağlayıcı 86"/>
          <p:cNvCxnSpPr/>
          <p:nvPr/>
        </p:nvCxnSpPr>
        <p:spPr>
          <a:xfrm flipH="1">
            <a:off x="2402006" y="2829796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Düz Bağlayıcı 87"/>
          <p:cNvCxnSpPr/>
          <p:nvPr/>
        </p:nvCxnSpPr>
        <p:spPr>
          <a:xfrm flipH="1">
            <a:off x="2361064" y="3744636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Düz Bağlayıcı 88"/>
          <p:cNvCxnSpPr>
            <a:stCxn id="33" idx="2"/>
          </p:cNvCxnSpPr>
          <p:nvPr/>
        </p:nvCxnSpPr>
        <p:spPr>
          <a:xfrm flipH="1">
            <a:off x="2385405" y="4624076"/>
            <a:ext cx="295061" cy="247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Düz Bağlayıcı 91"/>
          <p:cNvCxnSpPr>
            <a:stCxn id="54" idx="4"/>
            <a:endCxn id="62" idx="1"/>
          </p:cNvCxnSpPr>
          <p:nvPr/>
        </p:nvCxnSpPr>
        <p:spPr>
          <a:xfrm>
            <a:off x="6099324" y="874320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Düz Bağlayıcı 92"/>
          <p:cNvCxnSpPr/>
          <p:nvPr/>
        </p:nvCxnSpPr>
        <p:spPr>
          <a:xfrm>
            <a:off x="6099324" y="1774654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Düz Bağlayıcı 93"/>
          <p:cNvCxnSpPr/>
          <p:nvPr/>
        </p:nvCxnSpPr>
        <p:spPr>
          <a:xfrm>
            <a:off x="6073515" y="2744413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Düz Bağlayıcı 94"/>
          <p:cNvCxnSpPr/>
          <p:nvPr/>
        </p:nvCxnSpPr>
        <p:spPr>
          <a:xfrm>
            <a:off x="6058231" y="3632368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Düz Bağlayıcı 95"/>
          <p:cNvCxnSpPr/>
          <p:nvPr/>
        </p:nvCxnSpPr>
        <p:spPr>
          <a:xfrm>
            <a:off x="6035139" y="4530224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4109048" y="616298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Düz Bağlayıcı 82"/>
          <p:cNvCxnSpPr/>
          <p:nvPr/>
        </p:nvCxnSpPr>
        <p:spPr>
          <a:xfrm flipV="1">
            <a:off x="4077677" y="754044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Düz Bağlayıcı 85"/>
          <p:cNvCxnSpPr/>
          <p:nvPr/>
        </p:nvCxnSpPr>
        <p:spPr>
          <a:xfrm flipV="1">
            <a:off x="4091149" y="1509630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 flipV="1">
            <a:off x="4059778" y="1647376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Düz Bağlayıcı 90"/>
          <p:cNvCxnSpPr/>
          <p:nvPr/>
        </p:nvCxnSpPr>
        <p:spPr>
          <a:xfrm flipV="1">
            <a:off x="4104626" y="3392244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Düz Bağlayıcı 96"/>
          <p:cNvCxnSpPr/>
          <p:nvPr/>
        </p:nvCxnSpPr>
        <p:spPr>
          <a:xfrm flipV="1">
            <a:off x="4073255" y="3529990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Düz Bağlayıcı 97"/>
          <p:cNvCxnSpPr/>
          <p:nvPr/>
        </p:nvCxnSpPr>
        <p:spPr>
          <a:xfrm flipV="1">
            <a:off x="4117706" y="2406646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Düz Bağlayıcı 98"/>
          <p:cNvCxnSpPr/>
          <p:nvPr/>
        </p:nvCxnSpPr>
        <p:spPr>
          <a:xfrm flipV="1">
            <a:off x="4086335" y="2544392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Düz Bağlayıcı 99"/>
          <p:cNvCxnSpPr/>
          <p:nvPr/>
        </p:nvCxnSpPr>
        <p:spPr>
          <a:xfrm flipV="1">
            <a:off x="4099489" y="2734583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Düz Bağlayıcı 100"/>
          <p:cNvCxnSpPr/>
          <p:nvPr/>
        </p:nvCxnSpPr>
        <p:spPr>
          <a:xfrm flipV="1">
            <a:off x="4117706" y="4163494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Düz Bağlayıcı 101"/>
          <p:cNvCxnSpPr/>
          <p:nvPr/>
        </p:nvCxnSpPr>
        <p:spPr>
          <a:xfrm flipV="1">
            <a:off x="4086335" y="4301240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Düz Bağlayıcı 102"/>
          <p:cNvCxnSpPr/>
          <p:nvPr/>
        </p:nvCxnSpPr>
        <p:spPr>
          <a:xfrm flipV="1">
            <a:off x="4099489" y="4491431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Düz Bağlayıcı 103"/>
          <p:cNvCxnSpPr/>
          <p:nvPr/>
        </p:nvCxnSpPr>
        <p:spPr>
          <a:xfrm flipV="1">
            <a:off x="4091149" y="4987013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Düz Bağlayıcı 104"/>
          <p:cNvCxnSpPr/>
          <p:nvPr/>
        </p:nvCxnSpPr>
        <p:spPr>
          <a:xfrm flipV="1">
            <a:off x="4059778" y="5124759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Düz Bağlayıcı 105"/>
          <p:cNvCxnSpPr/>
          <p:nvPr/>
        </p:nvCxnSpPr>
        <p:spPr>
          <a:xfrm flipV="1">
            <a:off x="4072932" y="5314950"/>
            <a:ext cx="418397" cy="9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76033" y="5718174"/>
            <a:ext cx="885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DNA </a:t>
            </a:r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molekülünü oluşturan zincirler arasında zayıf hidrojen bağı bulunur. 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308687" y="5443013"/>
            <a:ext cx="3306764" cy="315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828517" y="6503924"/>
            <a:ext cx="3086100" cy="365125"/>
          </a:xfrm>
        </p:spPr>
        <p:txBody>
          <a:bodyPr/>
          <a:lstStyle/>
          <a:p>
            <a:r>
              <a:rPr lang="tr-TR" dirty="0" smtClean="0"/>
              <a:t>HASAN 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4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 rot="19541325">
            <a:off x="822937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Gözyaşı Damlası 4"/>
          <p:cNvSpPr/>
          <p:nvPr/>
        </p:nvSpPr>
        <p:spPr>
          <a:xfrm rot="19541325">
            <a:off x="1556104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özyaşı Damlası 5"/>
          <p:cNvSpPr/>
          <p:nvPr/>
        </p:nvSpPr>
        <p:spPr>
          <a:xfrm rot="19541325">
            <a:off x="2289271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özyaşı Damlası 6"/>
          <p:cNvSpPr/>
          <p:nvPr/>
        </p:nvSpPr>
        <p:spPr>
          <a:xfrm rot="19541325">
            <a:off x="3022439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Gözyaşı Damlası 7"/>
          <p:cNvSpPr/>
          <p:nvPr/>
        </p:nvSpPr>
        <p:spPr>
          <a:xfrm rot="19541325">
            <a:off x="3755607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Gözyaşı Damlası 8"/>
          <p:cNvSpPr/>
          <p:nvPr/>
        </p:nvSpPr>
        <p:spPr>
          <a:xfrm rot="19541325">
            <a:off x="4488773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0" name="Gözyaşı Damlası 9"/>
          <p:cNvSpPr/>
          <p:nvPr/>
        </p:nvSpPr>
        <p:spPr>
          <a:xfrm rot="19541325">
            <a:off x="5167348" y="284386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1" name="Gözyaşı Damlası 10"/>
          <p:cNvSpPr/>
          <p:nvPr/>
        </p:nvSpPr>
        <p:spPr>
          <a:xfrm rot="19541325">
            <a:off x="5904219" y="2812481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2" name="Gözyaşı Damlası 11"/>
          <p:cNvSpPr/>
          <p:nvPr/>
        </p:nvSpPr>
        <p:spPr>
          <a:xfrm rot="19541325">
            <a:off x="6633680" y="2812481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Gözyaşı Damlası 12"/>
          <p:cNvSpPr/>
          <p:nvPr/>
        </p:nvSpPr>
        <p:spPr>
          <a:xfrm rot="19541325">
            <a:off x="7312256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özyaşı Damlası 13"/>
          <p:cNvSpPr/>
          <p:nvPr/>
        </p:nvSpPr>
        <p:spPr>
          <a:xfrm rot="19541325">
            <a:off x="7987125" y="2843867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545910" y="2210937"/>
            <a:ext cx="8134066" cy="3275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özyaşı Damlası 14"/>
          <p:cNvSpPr/>
          <p:nvPr/>
        </p:nvSpPr>
        <p:spPr>
          <a:xfrm rot="2058675" flipV="1">
            <a:off x="822935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özyaşı Damlası 15"/>
          <p:cNvSpPr/>
          <p:nvPr/>
        </p:nvSpPr>
        <p:spPr>
          <a:xfrm rot="2058675" flipV="1">
            <a:off x="1556102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7" name="Gözyaşı Damlası 16"/>
          <p:cNvSpPr/>
          <p:nvPr/>
        </p:nvSpPr>
        <p:spPr>
          <a:xfrm rot="2058675" flipV="1">
            <a:off x="2289269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8" name="Gözyaşı Damlası 17"/>
          <p:cNvSpPr/>
          <p:nvPr/>
        </p:nvSpPr>
        <p:spPr>
          <a:xfrm rot="2058675" flipV="1">
            <a:off x="3022437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özyaşı Damlası 18"/>
          <p:cNvSpPr/>
          <p:nvPr/>
        </p:nvSpPr>
        <p:spPr>
          <a:xfrm rot="2058675" flipV="1">
            <a:off x="3755605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" name="Gözyaşı Damlası 19"/>
          <p:cNvSpPr/>
          <p:nvPr/>
        </p:nvSpPr>
        <p:spPr>
          <a:xfrm rot="2058675" flipV="1">
            <a:off x="4488771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Gözyaşı Damlası 20"/>
          <p:cNvSpPr/>
          <p:nvPr/>
        </p:nvSpPr>
        <p:spPr>
          <a:xfrm rot="2058675" flipV="1">
            <a:off x="5167346" y="3799211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Gözyaşı Damlası 21"/>
          <p:cNvSpPr/>
          <p:nvPr/>
        </p:nvSpPr>
        <p:spPr>
          <a:xfrm rot="2058675" flipV="1">
            <a:off x="5904217" y="3767824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Gözyaşı Damlası 22"/>
          <p:cNvSpPr/>
          <p:nvPr/>
        </p:nvSpPr>
        <p:spPr>
          <a:xfrm rot="2058675" flipV="1">
            <a:off x="6633678" y="3767824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4" name="Gözyaşı Damlası 23"/>
          <p:cNvSpPr/>
          <p:nvPr/>
        </p:nvSpPr>
        <p:spPr>
          <a:xfrm rot="2058675" flipV="1">
            <a:off x="7312254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25" name="Gözyaşı Damlası 24"/>
          <p:cNvSpPr/>
          <p:nvPr/>
        </p:nvSpPr>
        <p:spPr>
          <a:xfrm rot="2058675" flipV="1">
            <a:off x="7987123" y="379921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545910" y="4480558"/>
            <a:ext cx="8134066" cy="32754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04967" y="477672"/>
            <a:ext cx="8297839" cy="18288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Canlıların birbirinden farklı olmasının nedeni nükleotit sayılarının ve nükleotit dizilişlerinin farklı olmasındandır.</a:t>
            </a:r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ülen Yüz 3"/>
          <p:cNvSpPr/>
          <p:nvPr/>
        </p:nvSpPr>
        <p:spPr>
          <a:xfrm>
            <a:off x="5472753" y="3835021"/>
            <a:ext cx="1705970" cy="1596788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064526" y="5732059"/>
            <a:ext cx="1705970" cy="382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ATTGCG</a:t>
            </a:r>
            <a:endParaRPr lang="tr-TR" sz="28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472753" y="5732059"/>
            <a:ext cx="1705970" cy="382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ATTGAA</a:t>
            </a:r>
            <a:endParaRPr lang="tr-TR" sz="2800" b="1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1166884" y="3166280"/>
            <a:ext cx="491320" cy="846161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064526" y="3289110"/>
            <a:ext cx="491320" cy="846161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818866" y="3514298"/>
            <a:ext cx="491320" cy="846161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934871" y="3411940"/>
            <a:ext cx="491320" cy="846161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555846" y="3074159"/>
            <a:ext cx="310486" cy="876868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2047166" y="2975213"/>
            <a:ext cx="27294" cy="1025287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H="1">
            <a:off x="2268941" y="3172253"/>
            <a:ext cx="194481" cy="899897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 flipH="1">
            <a:off x="2419070" y="3249021"/>
            <a:ext cx="382137" cy="899897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2538488" y="3399146"/>
            <a:ext cx="382137" cy="899897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 flipH="1">
            <a:off x="2685207" y="3534771"/>
            <a:ext cx="382137" cy="899897"/>
          </a:xfrm>
          <a:prstGeom prst="line">
            <a:avLst/>
          </a:prstGeom>
          <a:ln w="28575"/>
          <a:effectLst>
            <a:glow rad="101600">
              <a:schemeClr val="tx1">
                <a:alpha val="6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Gülen Yüz 2"/>
          <p:cNvSpPr/>
          <p:nvPr/>
        </p:nvSpPr>
        <p:spPr>
          <a:xfrm>
            <a:off x="1064526" y="3835021"/>
            <a:ext cx="1705970" cy="1596788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1937985" y="4312054"/>
            <a:ext cx="430769" cy="183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5882192" y="4299043"/>
            <a:ext cx="382129" cy="2185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6400800" y="4258100"/>
            <a:ext cx="313899" cy="2454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Blok Yay 27"/>
          <p:cNvSpPr/>
          <p:nvPr/>
        </p:nvSpPr>
        <p:spPr>
          <a:xfrm>
            <a:off x="5459098" y="3794076"/>
            <a:ext cx="1719625" cy="905870"/>
          </a:xfrm>
          <a:prstGeom prst="blockArc">
            <a:avLst>
              <a:gd name="adj1" fmla="val 10312195"/>
              <a:gd name="adj2" fmla="val 451648"/>
              <a:gd name="adj3" fmla="val 259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9" name="Blok Yay 28"/>
          <p:cNvSpPr/>
          <p:nvPr/>
        </p:nvSpPr>
        <p:spPr>
          <a:xfrm>
            <a:off x="5459097" y="3614096"/>
            <a:ext cx="1719626" cy="1085849"/>
          </a:xfrm>
          <a:prstGeom prst="blockArc">
            <a:avLst>
              <a:gd name="adj1" fmla="val 10644679"/>
              <a:gd name="adj2" fmla="val 451648"/>
              <a:gd name="adj3" fmla="val 259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5056" y="4312054"/>
            <a:ext cx="430769" cy="183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6729" y="232013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üzgün Beşgen 2"/>
          <p:cNvSpPr/>
          <p:nvPr/>
        </p:nvSpPr>
        <p:spPr>
          <a:xfrm>
            <a:off x="1023583" y="57662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4" name="Düz Bağlayıcı 3"/>
          <p:cNvCxnSpPr>
            <a:stCxn id="2" idx="5"/>
            <a:endCxn id="3" idx="1"/>
          </p:cNvCxnSpPr>
          <p:nvPr/>
        </p:nvCxnSpPr>
        <p:spPr>
          <a:xfrm>
            <a:off x="809500" y="604784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1959522" y="539104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Düz Bağlayıcı 5"/>
          <p:cNvCxnSpPr>
            <a:stCxn id="3" idx="5"/>
            <a:endCxn id="5" idx="1"/>
          </p:cNvCxnSpPr>
          <p:nvPr/>
        </p:nvCxnSpPr>
        <p:spPr>
          <a:xfrm>
            <a:off x="1624082" y="764292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36729" y="1133623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üzgün Beşgen 7"/>
          <p:cNvSpPr/>
          <p:nvPr/>
        </p:nvSpPr>
        <p:spPr>
          <a:xfrm>
            <a:off x="1023583" y="147823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9" name="Düz Bağlayıcı 8"/>
          <p:cNvCxnSpPr>
            <a:stCxn id="7" idx="5"/>
            <a:endCxn id="8" idx="1"/>
          </p:cNvCxnSpPr>
          <p:nvPr/>
        </p:nvCxnSpPr>
        <p:spPr>
          <a:xfrm>
            <a:off x="809500" y="1506394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1959522" y="1440714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cxnSp>
        <p:nvCxnSpPr>
          <p:cNvPr id="11" name="Düz Bağlayıcı 10"/>
          <p:cNvCxnSpPr>
            <a:stCxn id="8" idx="5"/>
            <a:endCxn id="10" idx="1"/>
          </p:cNvCxnSpPr>
          <p:nvPr/>
        </p:nvCxnSpPr>
        <p:spPr>
          <a:xfrm>
            <a:off x="1624082" y="1665902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6729" y="207275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üzgün Beşgen 12"/>
          <p:cNvSpPr/>
          <p:nvPr/>
        </p:nvSpPr>
        <p:spPr>
          <a:xfrm>
            <a:off x="1023583" y="2417368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4" name="Düz Bağlayıcı 13"/>
          <p:cNvCxnSpPr>
            <a:stCxn id="12" idx="5"/>
            <a:endCxn id="13" idx="1"/>
          </p:cNvCxnSpPr>
          <p:nvPr/>
        </p:nvCxnSpPr>
        <p:spPr>
          <a:xfrm>
            <a:off x="809500" y="2445526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1959522" y="2379846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cxnSp>
        <p:nvCxnSpPr>
          <p:cNvPr id="16" name="Düz Bağlayıcı 15"/>
          <p:cNvCxnSpPr>
            <a:stCxn id="13" idx="5"/>
            <a:endCxn id="15" idx="1"/>
          </p:cNvCxnSpPr>
          <p:nvPr/>
        </p:nvCxnSpPr>
        <p:spPr>
          <a:xfrm>
            <a:off x="1624082" y="2605034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6729" y="2990591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üzgün Beşgen 17"/>
          <p:cNvSpPr/>
          <p:nvPr/>
        </p:nvSpPr>
        <p:spPr>
          <a:xfrm>
            <a:off x="1023583" y="3335204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9" name="Düz Bağlayıcı 18"/>
          <p:cNvCxnSpPr>
            <a:stCxn id="17" idx="5"/>
            <a:endCxn id="18" idx="1"/>
          </p:cNvCxnSpPr>
          <p:nvPr/>
        </p:nvCxnSpPr>
        <p:spPr>
          <a:xfrm>
            <a:off x="809500" y="3363362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1959522" y="3297682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Düz Bağlayıcı 20"/>
          <p:cNvCxnSpPr>
            <a:stCxn id="18" idx="5"/>
            <a:endCxn id="20" idx="1"/>
          </p:cNvCxnSpPr>
          <p:nvPr/>
        </p:nvCxnSpPr>
        <p:spPr>
          <a:xfrm>
            <a:off x="1624082" y="3522870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36729" y="3856387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üzgün Beşgen 22"/>
          <p:cNvSpPr/>
          <p:nvPr/>
        </p:nvSpPr>
        <p:spPr>
          <a:xfrm>
            <a:off x="1023583" y="4201000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24" name="Düz Bağlayıcı 23"/>
          <p:cNvCxnSpPr>
            <a:stCxn id="22" idx="5"/>
            <a:endCxn id="23" idx="1"/>
          </p:cNvCxnSpPr>
          <p:nvPr/>
        </p:nvCxnSpPr>
        <p:spPr>
          <a:xfrm>
            <a:off x="809500" y="4229158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1959522" y="4163478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26" name="Düz Bağlayıcı 25"/>
          <p:cNvCxnSpPr>
            <a:stCxn id="23" idx="5"/>
            <a:endCxn id="25" idx="1"/>
          </p:cNvCxnSpPr>
          <p:nvPr/>
        </p:nvCxnSpPr>
        <p:spPr>
          <a:xfrm>
            <a:off x="1624082" y="4388666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3045587" y="534421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3045587" y="1442449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045586" y="2362417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3045586" y="3297682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3045586" y="4163478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38" name="Düzgün Beşgen 37"/>
          <p:cNvSpPr/>
          <p:nvPr/>
        </p:nvSpPr>
        <p:spPr>
          <a:xfrm>
            <a:off x="4071313" y="451244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9" name="Düzgün Beşgen 38"/>
          <p:cNvSpPr/>
          <p:nvPr/>
        </p:nvSpPr>
        <p:spPr>
          <a:xfrm>
            <a:off x="4071313" y="1399773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0" name="Düzgün Beşgen 39"/>
          <p:cNvSpPr/>
          <p:nvPr/>
        </p:nvSpPr>
        <p:spPr>
          <a:xfrm>
            <a:off x="4071312" y="2341946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Düzgün Beşgen 40"/>
          <p:cNvSpPr/>
          <p:nvPr/>
        </p:nvSpPr>
        <p:spPr>
          <a:xfrm>
            <a:off x="4042540" y="325674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2" name="Düzgün Beşgen 41"/>
          <p:cNvSpPr/>
          <p:nvPr/>
        </p:nvSpPr>
        <p:spPr>
          <a:xfrm>
            <a:off x="4042540" y="4122537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4" name="Oval 43"/>
          <p:cNvSpPr/>
          <p:nvPr/>
        </p:nvSpPr>
        <p:spPr>
          <a:xfrm>
            <a:off x="4908764" y="316057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908764" y="117589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79840" y="2074468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49592" y="300767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90212" y="383287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0" name="Düz Bağlayıcı 49"/>
          <p:cNvCxnSpPr>
            <a:stCxn id="32" idx="3"/>
            <a:endCxn id="38" idx="1"/>
          </p:cNvCxnSpPr>
          <p:nvPr/>
        </p:nvCxnSpPr>
        <p:spPr>
          <a:xfrm flipV="1">
            <a:off x="3585748" y="638910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>
            <a:stCxn id="38" idx="5"/>
            <a:endCxn id="44" idx="2"/>
          </p:cNvCxnSpPr>
          <p:nvPr/>
        </p:nvCxnSpPr>
        <p:spPr>
          <a:xfrm flipV="1">
            <a:off x="4671812" y="53442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 flipV="1">
            <a:off x="3585748" y="1594917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V="1">
            <a:off x="3585748" y="2545158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>
            <a:endCxn id="41" idx="1"/>
          </p:cNvCxnSpPr>
          <p:nvPr/>
        </p:nvCxnSpPr>
        <p:spPr>
          <a:xfrm flipV="1">
            <a:off x="3585748" y="3444407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 flipV="1">
            <a:off x="3585746" y="4319423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56"/>
          <p:cNvCxnSpPr/>
          <p:nvPr/>
        </p:nvCxnSpPr>
        <p:spPr>
          <a:xfrm flipV="1">
            <a:off x="4671736" y="1506394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üz Bağlayıcı 57"/>
          <p:cNvCxnSpPr/>
          <p:nvPr/>
        </p:nvCxnSpPr>
        <p:spPr>
          <a:xfrm flipV="1">
            <a:off x="4671736" y="242079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/>
          <p:cNvCxnSpPr/>
          <p:nvPr/>
        </p:nvCxnSpPr>
        <p:spPr>
          <a:xfrm flipV="1">
            <a:off x="4642888" y="3362964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/>
          <p:cNvCxnSpPr/>
          <p:nvPr/>
        </p:nvCxnSpPr>
        <p:spPr>
          <a:xfrm flipV="1">
            <a:off x="4642888" y="4200648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Bağlayıcı 61"/>
          <p:cNvCxnSpPr>
            <a:stCxn id="3" idx="2"/>
            <a:endCxn id="7" idx="7"/>
          </p:cNvCxnSpPr>
          <p:nvPr/>
        </p:nvCxnSpPr>
        <p:spPr>
          <a:xfrm flipH="1">
            <a:off x="809500" y="1067942"/>
            <a:ext cx="328769" cy="129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Bağlayıcı 62"/>
          <p:cNvCxnSpPr>
            <a:stCxn id="8" idx="2"/>
          </p:cNvCxnSpPr>
          <p:nvPr/>
        </p:nvCxnSpPr>
        <p:spPr>
          <a:xfrm flipH="1">
            <a:off x="809501" y="1969552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/>
          <p:cNvCxnSpPr/>
          <p:nvPr/>
        </p:nvCxnSpPr>
        <p:spPr>
          <a:xfrm flipH="1">
            <a:off x="859809" y="2898036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/>
          <p:cNvCxnSpPr/>
          <p:nvPr/>
        </p:nvCxnSpPr>
        <p:spPr>
          <a:xfrm flipH="1">
            <a:off x="818867" y="3812876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Düz Bağlayıcı 66"/>
          <p:cNvCxnSpPr>
            <a:stCxn id="38" idx="4"/>
            <a:endCxn id="45" idx="1"/>
          </p:cNvCxnSpPr>
          <p:nvPr/>
        </p:nvCxnSpPr>
        <p:spPr>
          <a:xfrm>
            <a:off x="4557127" y="942560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67"/>
          <p:cNvCxnSpPr/>
          <p:nvPr/>
        </p:nvCxnSpPr>
        <p:spPr>
          <a:xfrm>
            <a:off x="4557127" y="1842894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Bağlayıcı 68"/>
          <p:cNvCxnSpPr/>
          <p:nvPr/>
        </p:nvCxnSpPr>
        <p:spPr>
          <a:xfrm>
            <a:off x="4531318" y="2812653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Düz Bağlayıcı 69"/>
          <p:cNvCxnSpPr/>
          <p:nvPr/>
        </p:nvCxnSpPr>
        <p:spPr>
          <a:xfrm>
            <a:off x="4516034" y="3700608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/>
          <p:cNvCxnSpPr/>
          <p:nvPr/>
        </p:nvCxnSpPr>
        <p:spPr>
          <a:xfrm>
            <a:off x="4492942" y="4598464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Yuvarlatılmış Dikdörtgen 71"/>
          <p:cNvSpPr/>
          <p:nvPr/>
        </p:nvSpPr>
        <p:spPr>
          <a:xfrm>
            <a:off x="5842272" y="2266008"/>
            <a:ext cx="1269242" cy="751885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ADENİN SAYISI</a:t>
            </a:r>
            <a:endParaRPr lang="tr-TR" sz="2000" b="1" dirty="0"/>
          </a:p>
        </p:txBody>
      </p:sp>
      <p:sp>
        <p:nvSpPr>
          <p:cNvPr id="73" name="Yuvarlatılmış Dikdörtgen 72"/>
          <p:cNvSpPr/>
          <p:nvPr/>
        </p:nvSpPr>
        <p:spPr>
          <a:xfrm>
            <a:off x="7674126" y="2273267"/>
            <a:ext cx="1269242" cy="7518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TİMİN SAYISI</a:t>
            </a:r>
            <a:endParaRPr lang="tr-TR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4" name="Yuvarlatılmış Dikdörtgen 73"/>
          <p:cNvSpPr/>
          <p:nvPr/>
        </p:nvSpPr>
        <p:spPr>
          <a:xfrm>
            <a:off x="5886272" y="3270821"/>
            <a:ext cx="1269242" cy="75188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GUANİN SAYISI</a:t>
            </a:r>
            <a:endParaRPr lang="tr-TR" sz="2000" b="1" dirty="0"/>
          </a:p>
        </p:txBody>
      </p:sp>
      <p:sp>
        <p:nvSpPr>
          <p:cNvPr id="75" name="Yuvarlatılmış Dikdörtgen 74"/>
          <p:cNvSpPr/>
          <p:nvPr/>
        </p:nvSpPr>
        <p:spPr>
          <a:xfrm>
            <a:off x="7661399" y="3270821"/>
            <a:ext cx="1269242" cy="751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SİTOZİN SAYISI</a:t>
            </a:r>
            <a:endParaRPr lang="tr-TR" sz="2000" b="1" dirty="0"/>
          </a:p>
        </p:txBody>
      </p:sp>
      <p:sp>
        <p:nvSpPr>
          <p:cNvPr id="76" name="Yuvarlatılmış Dikdörtgen 75"/>
          <p:cNvSpPr/>
          <p:nvPr/>
        </p:nvSpPr>
        <p:spPr>
          <a:xfrm>
            <a:off x="1023583" y="5536545"/>
            <a:ext cx="1269242" cy="5902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NÜKLEOTİT SAYISI</a:t>
            </a:r>
            <a:endParaRPr lang="tr-TR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7" name="Düz Bağlayıcı 76"/>
          <p:cNvCxnSpPr/>
          <p:nvPr/>
        </p:nvCxnSpPr>
        <p:spPr>
          <a:xfrm flipH="1">
            <a:off x="818867" y="4717942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Yuvarlatılmış Dikdörtgen 77"/>
          <p:cNvSpPr/>
          <p:nvPr/>
        </p:nvSpPr>
        <p:spPr>
          <a:xfrm>
            <a:off x="2876226" y="5536544"/>
            <a:ext cx="1269242" cy="590261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FOSFAT SAYISI</a:t>
            </a:r>
            <a:endParaRPr lang="tr-TR" sz="1600" b="1" dirty="0"/>
          </a:p>
        </p:txBody>
      </p:sp>
      <p:sp>
        <p:nvSpPr>
          <p:cNvPr id="79" name="Yuvarlatılmış Dikdörtgen 78"/>
          <p:cNvSpPr/>
          <p:nvPr/>
        </p:nvSpPr>
        <p:spPr>
          <a:xfrm>
            <a:off x="4728870" y="5536544"/>
            <a:ext cx="1269242" cy="5902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ŞEKER</a:t>
            </a:r>
          </a:p>
          <a:p>
            <a:pPr algn="ctr"/>
            <a:r>
              <a:rPr lang="tr-TR" sz="1600" b="1" dirty="0" smtClean="0"/>
              <a:t>SAYISI</a:t>
            </a:r>
            <a:endParaRPr lang="tr-TR" sz="1600" b="1" dirty="0"/>
          </a:p>
        </p:txBody>
      </p:sp>
      <p:sp>
        <p:nvSpPr>
          <p:cNvPr id="80" name="Yuvarlatılmış Dikdörtgen 79"/>
          <p:cNvSpPr/>
          <p:nvPr/>
        </p:nvSpPr>
        <p:spPr>
          <a:xfrm>
            <a:off x="6627934" y="5536543"/>
            <a:ext cx="1538110" cy="59026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ORGANİK BAZ </a:t>
            </a:r>
          </a:p>
          <a:p>
            <a:pPr algn="ctr"/>
            <a:r>
              <a:rPr lang="tr-TR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SAYISI</a:t>
            </a:r>
            <a:endParaRPr lang="tr-TR" sz="1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1" name="Eşittir 80"/>
          <p:cNvSpPr/>
          <p:nvPr/>
        </p:nvSpPr>
        <p:spPr>
          <a:xfrm>
            <a:off x="2272859" y="5633260"/>
            <a:ext cx="623332" cy="39682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2" name="Eşittir 81"/>
          <p:cNvSpPr/>
          <p:nvPr/>
        </p:nvSpPr>
        <p:spPr>
          <a:xfrm>
            <a:off x="4115783" y="5616598"/>
            <a:ext cx="623332" cy="39682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3" name="Eşittir 82"/>
          <p:cNvSpPr/>
          <p:nvPr/>
        </p:nvSpPr>
        <p:spPr>
          <a:xfrm>
            <a:off x="5971130" y="5646415"/>
            <a:ext cx="623332" cy="39682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4" name="Eşittir 83"/>
          <p:cNvSpPr/>
          <p:nvPr/>
        </p:nvSpPr>
        <p:spPr>
          <a:xfrm>
            <a:off x="7081042" y="2409823"/>
            <a:ext cx="623332" cy="39682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5" name="Eşittir 84"/>
          <p:cNvSpPr/>
          <p:nvPr/>
        </p:nvSpPr>
        <p:spPr>
          <a:xfrm>
            <a:off x="7096791" y="3489324"/>
            <a:ext cx="623332" cy="39682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7" name="Altbilgi Yer Tutucusu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86603" y="477672"/>
            <a:ext cx="8598090" cy="14739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Hücre bölünmesinin hazırlık evresinde DNA kendini eşleyerek iki katına çıkarır. Bunun </a:t>
            </a:r>
            <a:r>
              <a:rPr lang="tr-T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DNA kendini eşlemesi</a:t>
            </a:r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denir.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86603" y="2279175"/>
            <a:ext cx="3138985" cy="2470245"/>
          </a:xfrm>
          <a:prstGeom prst="roundRect">
            <a:avLst/>
          </a:prstGeom>
          <a:solidFill>
            <a:srgbClr val="FFFF8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Amaç: </a:t>
            </a:r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kalıtsal bilgiyi gelecek nesillere aktarmaktır.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00" y="2279175"/>
            <a:ext cx="2997057" cy="43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000364" y="142852"/>
            <a:ext cx="3141181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Hücrenin Yapısı 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48955" y="1012862"/>
            <a:ext cx="86439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atin typeface="Cambria" pitchFamily="18" charset="0"/>
              </a:rPr>
              <a:t>Hücre genellikle dıştan içe doğru </a:t>
            </a:r>
            <a:r>
              <a:rPr lang="tr-TR" sz="2400" b="1" dirty="0" smtClean="0">
                <a:latin typeface="Cambria" pitchFamily="18" charset="0"/>
              </a:rPr>
              <a:t>hücre zarı, sitoplâzma </a:t>
            </a:r>
            <a:r>
              <a:rPr lang="tr-TR" sz="2400" dirty="0" smtClean="0">
                <a:latin typeface="Cambria" pitchFamily="18" charset="0"/>
              </a:rPr>
              <a:t>ve </a:t>
            </a:r>
            <a:r>
              <a:rPr lang="tr-TR" sz="2400" b="1" dirty="0" smtClean="0">
                <a:latin typeface="Cambria" pitchFamily="18" charset="0"/>
              </a:rPr>
              <a:t>çekirdek</a:t>
            </a:r>
            <a:r>
              <a:rPr lang="tr-TR" sz="2400" dirty="0" smtClean="0">
                <a:latin typeface="Cambria" pitchFamily="18" charset="0"/>
              </a:rPr>
              <a:t> olmak üzere üç kısımdan oluşur. </a:t>
            </a:r>
            <a:endParaRPr lang="tr-TR" sz="2400" dirty="0">
              <a:latin typeface="Cambria" pitchFamily="18" charset="0"/>
            </a:endParaRPr>
          </a:p>
        </p:txBody>
      </p:sp>
      <p:pic>
        <p:nvPicPr>
          <p:cNvPr id="19458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3843921" cy="4005244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flipV="1">
            <a:off x="4572000" y="2714620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V="1">
            <a:off x="4286248" y="4143380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3000364" y="4286256"/>
            <a:ext cx="2857520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Yuvarlatılmış Dikdörtgen"/>
          <p:cNvSpPr/>
          <p:nvPr/>
        </p:nvSpPr>
        <p:spPr>
          <a:xfrm>
            <a:off x="6500826" y="2428868"/>
            <a:ext cx="2428892" cy="57150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HÜCRE ZARI</a:t>
            </a:r>
            <a:endParaRPr 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6215074" y="3857628"/>
            <a:ext cx="2428892" cy="571504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SİTOPLAZMA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6000760" y="5929330"/>
            <a:ext cx="242889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ÇEKİRDEK</a:t>
            </a:r>
            <a:endParaRPr lang="tr-TR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0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15654" y="313900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üzgün Beşgen 2"/>
          <p:cNvSpPr/>
          <p:nvPr/>
        </p:nvSpPr>
        <p:spPr>
          <a:xfrm>
            <a:off x="3002508" y="658513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4" name="Düz Bağlayıcı 3"/>
          <p:cNvCxnSpPr>
            <a:stCxn id="2" idx="5"/>
            <a:endCxn id="3" idx="1"/>
          </p:cNvCxnSpPr>
          <p:nvPr/>
        </p:nvCxnSpPr>
        <p:spPr>
          <a:xfrm>
            <a:off x="2788425" y="686671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3938447" y="620991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Düz Bağlayıcı 5"/>
          <p:cNvCxnSpPr>
            <a:stCxn id="3" idx="5"/>
            <a:endCxn id="5" idx="1"/>
          </p:cNvCxnSpPr>
          <p:nvPr/>
        </p:nvCxnSpPr>
        <p:spPr>
          <a:xfrm>
            <a:off x="3603007" y="846179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15654" y="1215510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üzgün Beşgen 7"/>
          <p:cNvSpPr/>
          <p:nvPr/>
        </p:nvSpPr>
        <p:spPr>
          <a:xfrm>
            <a:off x="3002508" y="1560123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9" name="Düz Bağlayıcı 8"/>
          <p:cNvCxnSpPr>
            <a:stCxn id="7" idx="5"/>
            <a:endCxn id="8" idx="1"/>
          </p:cNvCxnSpPr>
          <p:nvPr/>
        </p:nvCxnSpPr>
        <p:spPr>
          <a:xfrm>
            <a:off x="2788425" y="1588281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938447" y="1522601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cxnSp>
        <p:nvCxnSpPr>
          <p:cNvPr id="11" name="Düz Bağlayıcı 10"/>
          <p:cNvCxnSpPr>
            <a:stCxn id="8" idx="5"/>
            <a:endCxn id="10" idx="1"/>
          </p:cNvCxnSpPr>
          <p:nvPr/>
        </p:nvCxnSpPr>
        <p:spPr>
          <a:xfrm>
            <a:off x="3603007" y="1747789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15654" y="2154642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üzgün Beşgen 12"/>
          <p:cNvSpPr/>
          <p:nvPr/>
        </p:nvSpPr>
        <p:spPr>
          <a:xfrm>
            <a:off x="3002508" y="2499255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4" name="Düz Bağlayıcı 13"/>
          <p:cNvCxnSpPr>
            <a:stCxn id="12" idx="5"/>
            <a:endCxn id="13" idx="1"/>
          </p:cNvCxnSpPr>
          <p:nvPr/>
        </p:nvCxnSpPr>
        <p:spPr>
          <a:xfrm>
            <a:off x="2788425" y="2527413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938447" y="2461733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cxnSp>
        <p:nvCxnSpPr>
          <p:cNvPr id="16" name="Düz Bağlayıcı 15"/>
          <p:cNvCxnSpPr>
            <a:stCxn id="13" idx="5"/>
            <a:endCxn id="15" idx="1"/>
          </p:cNvCxnSpPr>
          <p:nvPr/>
        </p:nvCxnSpPr>
        <p:spPr>
          <a:xfrm>
            <a:off x="3603007" y="2686921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15654" y="3072478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üzgün Beşgen 17"/>
          <p:cNvSpPr/>
          <p:nvPr/>
        </p:nvSpPr>
        <p:spPr>
          <a:xfrm>
            <a:off x="3002508" y="341709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9" name="Düz Bağlayıcı 18"/>
          <p:cNvCxnSpPr>
            <a:stCxn id="17" idx="5"/>
            <a:endCxn id="18" idx="1"/>
          </p:cNvCxnSpPr>
          <p:nvPr/>
        </p:nvCxnSpPr>
        <p:spPr>
          <a:xfrm>
            <a:off x="2788425" y="3445249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3938447" y="3379569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Düz Bağlayıcı 20"/>
          <p:cNvCxnSpPr>
            <a:stCxn id="18" idx="5"/>
            <a:endCxn id="20" idx="1"/>
          </p:cNvCxnSpPr>
          <p:nvPr/>
        </p:nvCxnSpPr>
        <p:spPr>
          <a:xfrm>
            <a:off x="3603007" y="3604757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15654" y="3938274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üzgün Beşgen 22"/>
          <p:cNvSpPr/>
          <p:nvPr/>
        </p:nvSpPr>
        <p:spPr>
          <a:xfrm>
            <a:off x="3002508" y="4282887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24" name="Düz Bağlayıcı 23"/>
          <p:cNvCxnSpPr>
            <a:stCxn id="22" idx="5"/>
            <a:endCxn id="23" idx="1"/>
          </p:cNvCxnSpPr>
          <p:nvPr/>
        </p:nvCxnSpPr>
        <p:spPr>
          <a:xfrm>
            <a:off x="2788425" y="4311045"/>
            <a:ext cx="214084" cy="159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3938447" y="4245365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26" name="Düz Bağlayıcı 25"/>
          <p:cNvCxnSpPr>
            <a:stCxn id="23" idx="5"/>
            <a:endCxn id="25" idx="1"/>
          </p:cNvCxnSpPr>
          <p:nvPr/>
        </p:nvCxnSpPr>
        <p:spPr>
          <a:xfrm>
            <a:off x="3603007" y="4470553"/>
            <a:ext cx="33544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Bağlayıcı 26"/>
          <p:cNvCxnSpPr>
            <a:stCxn id="3" idx="2"/>
            <a:endCxn id="7" idx="7"/>
          </p:cNvCxnSpPr>
          <p:nvPr/>
        </p:nvCxnSpPr>
        <p:spPr>
          <a:xfrm flipH="1">
            <a:off x="2788425" y="1149829"/>
            <a:ext cx="328769" cy="129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>
            <a:stCxn id="8" idx="2"/>
          </p:cNvCxnSpPr>
          <p:nvPr/>
        </p:nvCxnSpPr>
        <p:spPr>
          <a:xfrm flipH="1">
            <a:off x="2788426" y="2051439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/>
          <p:nvPr/>
        </p:nvCxnSpPr>
        <p:spPr>
          <a:xfrm flipH="1">
            <a:off x="2838734" y="2979923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 flipH="1">
            <a:off x="2797792" y="3894763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 flipH="1">
            <a:off x="2797792" y="4799829"/>
            <a:ext cx="328768" cy="209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4478609" y="616308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4478609" y="1524336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4478608" y="2444304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4478608" y="3379569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4478608" y="4245365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sp>
        <p:nvSpPr>
          <p:cNvPr id="37" name="Düzgün Beşgen 36"/>
          <p:cNvSpPr/>
          <p:nvPr/>
        </p:nvSpPr>
        <p:spPr>
          <a:xfrm>
            <a:off x="5504335" y="53313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8" name="Düzgün Beşgen 37"/>
          <p:cNvSpPr/>
          <p:nvPr/>
        </p:nvSpPr>
        <p:spPr>
          <a:xfrm>
            <a:off x="5504335" y="1481660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9" name="Düzgün Beşgen 38"/>
          <p:cNvSpPr/>
          <p:nvPr/>
        </p:nvSpPr>
        <p:spPr>
          <a:xfrm>
            <a:off x="5504334" y="2423833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0" name="Düzgün Beşgen 39"/>
          <p:cNvSpPr/>
          <p:nvPr/>
        </p:nvSpPr>
        <p:spPr>
          <a:xfrm>
            <a:off x="5475562" y="3338628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Düzgün Beşgen 40"/>
          <p:cNvSpPr/>
          <p:nvPr/>
        </p:nvSpPr>
        <p:spPr>
          <a:xfrm>
            <a:off x="5475562" y="4204424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2" name="Oval 41"/>
          <p:cNvSpPr/>
          <p:nvPr/>
        </p:nvSpPr>
        <p:spPr>
          <a:xfrm>
            <a:off x="6341786" y="397944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41786" y="1257782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12862" y="215635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282614" y="3089566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23234" y="3914766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" name="Düz Bağlayıcı 46"/>
          <p:cNvCxnSpPr>
            <a:stCxn id="32" idx="3"/>
            <a:endCxn id="37" idx="1"/>
          </p:cNvCxnSpPr>
          <p:nvPr/>
        </p:nvCxnSpPr>
        <p:spPr>
          <a:xfrm flipV="1">
            <a:off x="5018770" y="720797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/>
          <p:cNvCxnSpPr>
            <a:stCxn id="37" idx="5"/>
            <a:endCxn id="42" idx="2"/>
          </p:cNvCxnSpPr>
          <p:nvPr/>
        </p:nvCxnSpPr>
        <p:spPr>
          <a:xfrm flipV="1">
            <a:off x="6104834" y="616308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/>
          <p:cNvCxnSpPr/>
          <p:nvPr/>
        </p:nvCxnSpPr>
        <p:spPr>
          <a:xfrm flipV="1">
            <a:off x="5018770" y="1676804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 flipV="1">
            <a:off x="5018770" y="2627045"/>
            <a:ext cx="485566" cy="120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>
            <a:endCxn id="40" idx="1"/>
          </p:cNvCxnSpPr>
          <p:nvPr/>
        </p:nvCxnSpPr>
        <p:spPr>
          <a:xfrm flipV="1">
            <a:off x="5018770" y="3526294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 flipV="1">
            <a:off x="5018768" y="4401310"/>
            <a:ext cx="456793" cy="108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V="1">
            <a:off x="6104758" y="158828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/>
          <p:nvPr/>
        </p:nvCxnSpPr>
        <p:spPr>
          <a:xfrm flipV="1">
            <a:off x="6104758" y="2502678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 flipV="1">
            <a:off x="6075910" y="3444851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55"/>
          <p:cNvCxnSpPr/>
          <p:nvPr/>
        </p:nvCxnSpPr>
        <p:spPr>
          <a:xfrm flipV="1">
            <a:off x="6075910" y="4282535"/>
            <a:ext cx="236952" cy="104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56"/>
          <p:cNvCxnSpPr>
            <a:stCxn id="37" idx="4"/>
            <a:endCxn id="43" idx="1"/>
          </p:cNvCxnSpPr>
          <p:nvPr/>
        </p:nvCxnSpPr>
        <p:spPr>
          <a:xfrm>
            <a:off x="5990149" y="1024447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üz Bağlayıcı 57"/>
          <p:cNvCxnSpPr/>
          <p:nvPr/>
        </p:nvCxnSpPr>
        <p:spPr>
          <a:xfrm>
            <a:off x="5990149" y="1924781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/>
          <p:cNvCxnSpPr/>
          <p:nvPr/>
        </p:nvCxnSpPr>
        <p:spPr>
          <a:xfrm>
            <a:off x="5964340" y="2894540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/>
          <p:cNvCxnSpPr/>
          <p:nvPr/>
        </p:nvCxnSpPr>
        <p:spPr>
          <a:xfrm>
            <a:off x="5949056" y="3782495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Düz Bağlayıcı 60"/>
          <p:cNvCxnSpPr/>
          <p:nvPr/>
        </p:nvCxnSpPr>
        <p:spPr>
          <a:xfrm>
            <a:off x="5925964" y="4680351"/>
            <a:ext cx="415594" cy="297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Yukarı Ok 61"/>
          <p:cNvSpPr/>
          <p:nvPr/>
        </p:nvSpPr>
        <p:spPr>
          <a:xfrm>
            <a:off x="834656" y="5009659"/>
            <a:ext cx="7287904" cy="1418111"/>
          </a:xfrm>
          <a:prstGeom prst="upArrow">
            <a:avLst>
              <a:gd name="adj1" fmla="val 59043"/>
              <a:gd name="adj2" fmla="val 4342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DNA çift zinciri fermuar gibi açılır.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63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49525" y="13606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üzgün Beşgen 2"/>
          <p:cNvSpPr/>
          <p:nvPr/>
        </p:nvSpPr>
        <p:spPr>
          <a:xfrm>
            <a:off x="2136512" y="558888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4" name="Düz Bağlayıcı 3"/>
          <p:cNvCxnSpPr>
            <a:stCxn id="2" idx="6"/>
            <a:endCxn id="3" idx="1"/>
          </p:cNvCxnSpPr>
          <p:nvPr/>
        </p:nvCxnSpPr>
        <p:spPr>
          <a:xfrm>
            <a:off x="1786253" y="354429"/>
            <a:ext cx="350260" cy="392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3351584" y="1068792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Düz Bağlayıcı 5"/>
          <p:cNvCxnSpPr>
            <a:stCxn id="3" idx="5"/>
            <a:endCxn id="5" idx="1"/>
          </p:cNvCxnSpPr>
          <p:nvPr/>
        </p:nvCxnSpPr>
        <p:spPr>
          <a:xfrm>
            <a:off x="2737011" y="746554"/>
            <a:ext cx="614573" cy="54742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86948" y="1031028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Düzgün Beşgen 7"/>
          <p:cNvSpPr/>
          <p:nvPr/>
        </p:nvSpPr>
        <p:spPr>
          <a:xfrm>
            <a:off x="2401796" y="1456669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9" name="Düz Bağlayıcı 8"/>
          <p:cNvCxnSpPr>
            <a:stCxn id="7" idx="5"/>
            <a:endCxn id="8" idx="1"/>
          </p:cNvCxnSpPr>
          <p:nvPr/>
        </p:nvCxnSpPr>
        <p:spPr>
          <a:xfrm>
            <a:off x="1759719" y="1403799"/>
            <a:ext cx="642078" cy="24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692336" y="1824885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cxnSp>
        <p:nvCxnSpPr>
          <p:cNvPr id="11" name="Düz Bağlayıcı 10"/>
          <p:cNvCxnSpPr>
            <a:stCxn id="8" idx="5"/>
            <a:endCxn id="10" idx="1"/>
          </p:cNvCxnSpPr>
          <p:nvPr/>
        </p:nvCxnSpPr>
        <p:spPr>
          <a:xfrm>
            <a:off x="3002295" y="1644335"/>
            <a:ext cx="690041" cy="40573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25855" y="190057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üzgün Beşgen 12"/>
          <p:cNvSpPr/>
          <p:nvPr/>
        </p:nvSpPr>
        <p:spPr>
          <a:xfrm>
            <a:off x="2751229" y="226011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4" name="Düz Bağlayıcı 13"/>
          <p:cNvCxnSpPr>
            <a:stCxn id="12" idx="5"/>
            <a:endCxn id="13" idx="1"/>
          </p:cNvCxnSpPr>
          <p:nvPr/>
        </p:nvCxnSpPr>
        <p:spPr>
          <a:xfrm>
            <a:off x="1998626" y="2273350"/>
            <a:ext cx="752604" cy="174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873421" y="2592543"/>
            <a:ext cx="540161" cy="4503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  <p:cxnSp>
        <p:nvCxnSpPr>
          <p:cNvPr id="16" name="Düz Bağlayıcı 15"/>
          <p:cNvCxnSpPr>
            <a:stCxn id="13" idx="5"/>
            <a:endCxn id="15" idx="1"/>
          </p:cNvCxnSpPr>
          <p:nvPr/>
        </p:nvCxnSpPr>
        <p:spPr>
          <a:xfrm>
            <a:off x="3351728" y="2447777"/>
            <a:ext cx="521693" cy="36995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08423" y="2915972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üzgün Beşgen 17"/>
          <p:cNvSpPr/>
          <p:nvPr/>
        </p:nvSpPr>
        <p:spPr>
          <a:xfrm>
            <a:off x="2984837" y="3367481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19" name="Düz Bağlayıcı 18"/>
          <p:cNvCxnSpPr>
            <a:stCxn id="17" idx="5"/>
            <a:endCxn id="18" idx="1"/>
          </p:cNvCxnSpPr>
          <p:nvPr/>
        </p:nvCxnSpPr>
        <p:spPr>
          <a:xfrm>
            <a:off x="2481194" y="3288743"/>
            <a:ext cx="503644" cy="266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3902701" y="3387951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Düz Bağlayıcı 20"/>
          <p:cNvCxnSpPr>
            <a:stCxn id="18" idx="5"/>
            <a:endCxn id="20" idx="1"/>
          </p:cNvCxnSpPr>
          <p:nvPr/>
        </p:nvCxnSpPr>
        <p:spPr>
          <a:xfrm>
            <a:off x="3585336" y="3555147"/>
            <a:ext cx="317365" cy="5799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Bağlayıcı 26"/>
          <p:cNvCxnSpPr>
            <a:stCxn id="3" idx="2"/>
            <a:endCxn id="7" idx="7"/>
          </p:cNvCxnSpPr>
          <p:nvPr/>
        </p:nvCxnSpPr>
        <p:spPr>
          <a:xfrm flipH="1">
            <a:off x="1759719" y="1050204"/>
            <a:ext cx="491479" cy="44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>
            <a:stCxn id="8" idx="2"/>
            <a:endCxn id="12" idx="6"/>
          </p:cNvCxnSpPr>
          <p:nvPr/>
        </p:nvCxnSpPr>
        <p:spPr>
          <a:xfrm flipH="1">
            <a:off x="2062583" y="1947985"/>
            <a:ext cx="453899" cy="170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>
            <a:stCxn id="13" idx="2"/>
            <a:endCxn id="17" idx="7"/>
          </p:cNvCxnSpPr>
          <p:nvPr/>
        </p:nvCxnSpPr>
        <p:spPr>
          <a:xfrm flipH="1">
            <a:off x="2481194" y="2751427"/>
            <a:ext cx="384721" cy="228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>
            <a:stCxn id="18" idx="2"/>
          </p:cNvCxnSpPr>
          <p:nvPr/>
        </p:nvCxnSpPr>
        <p:spPr>
          <a:xfrm flipH="1">
            <a:off x="2547058" y="3858797"/>
            <a:ext cx="552465" cy="154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5003032" y="994762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4834366" y="1861640"/>
            <a:ext cx="540161" cy="450376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4674828" y="2592543"/>
            <a:ext cx="5401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4571024" y="3382511"/>
            <a:ext cx="540161" cy="4503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</a:p>
        </p:txBody>
      </p:sp>
      <p:sp>
        <p:nvSpPr>
          <p:cNvPr id="37" name="Düzgün Beşgen 36"/>
          <p:cNvSpPr/>
          <p:nvPr/>
        </p:nvSpPr>
        <p:spPr>
          <a:xfrm>
            <a:off x="5883500" y="688427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8" name="Düzgün Beşgen 37"/>
          <p:cNvSpPr/>
          <p:nvPr/>
        </p:nvSpPr>
        <p:spPr>
          <a:xfrm>
            <a:off x="5771636" y="1550639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9" name="Düzgün Beşgen 38"/>
          <p:cNvSpPr/>
          <p:nvPr/>
        </p:nvSpPr>
        <p:spPr>
          <a:xfrm>
            <a:off x="5555929" y="2438785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0" name="Düzgün Beşgen 39"/>
          <p:cNvSpPr/>
          <p:nvPr/>
        </p:nvSpPr>
        <p:spPr>
          <a:xfrm>
            <a:off x="5482896" y="3317865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2" name="Oval 41"/>
          <p:cNvSpPr/>
          <p:nvPr/>
        </p:nvSpPr>
        <p:spPr>
          <a:xfrm>
            <a:off x="7379869" y="24790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61211" y="111352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94835" y="2054675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15256" y="2928069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" name="Düz Bağlayıcı 46"/>
          <p:cNvCxnSpPr>
            <a:stCxn id="32" idx="3"/>
            <a:endCxn id="37" idx="1"/>
          </p:cNvCxnSpPr>
          <p:nvPr/>
        </p:nvCxnSpPr>
        <p:spPr>
          <a:xfrm flipV="1">
            <a:off x="5543193" y="876093"/>
            <a:ext cx="340308" cy="343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/>
          <p:cNvCxnSpPr>
            <a:stCxn id="37" idx="5"/>
            <a:endCxn id="42" idx="2"/>
          </p:cNvCxnSpPr>
          <p:nvPr/>
        </p:nvCxnSpPr>
        <p:spPr>
          <a:xfrm flipV="1">
            <a:off x="6483999" y="466273"/>
            <a:ext cx="895870" cy="409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/>
          <p:cNvCxnSpPr>
            <a:stCxn id="33" idx="3"/>
            <a:endCxn id="38" idx="1"/>
          </p:cNvCxnSpPr>
          <p:nvPr/>
        </p:nvCxnSpPr>
        <p:spPr>
          <a:xfrm flipV="1">
            <a:off x="5374527" y="1738305"/>
            <a:ext cx="397110" cy="348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>
            <a:stCxn id="34" idx="3"/>
            <a:endCxn id="39" idx="2"/>
          </p:cNvCxnSpPr>
          <p:nvPr/>
        </p:nvCxnSpPr>
        <p:spPr>
          <a:xfrm>
            <a:off x="5214989" y="2817731"/>
            <a:ext cx="455626" cy="112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>
            <a:stCxn id="35" idx="3"/>
            <a:endCxn id="40" idx="1"/>
          </p:cNvCxnSpPr>
          <p:nvPr/>
        </p:nvCxnSpPr>
        <p:spPr>
          <a:xfrm flipV="1">
            <a:off x="5111185" y="3505531"/>
            <a:ext cx="371712" cy="10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>
            <a:stCxn id="38" idx="5"/>
            <a:endCxn id="43" idx="2"/>
          </p:cNvCxnSpPr>
          <p:nvPr/>
        </p:nvCxnSpPr>
        <p:spPr>
          <a:xfrm flipV="1">
            <a:off x="6372135" y="1331889"/>
            <a:ext cx="589076" cy="406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>
            <a:stCxn id="39" idx="5"/>
            <a:endCxn id="44" idx="3"/>
          </p:cNvCxnSpPr>
          <p:nvPr/>
        </p:nvCxnSpPr>
        <p:spPr>
          <a:xfrm flipV="1">
            <a:off x="6156428" y="2427446"/>
            <a:ext cx="602364" cy="199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>
            <a:stCxn id="40" idx="5"/>
            <a:endCxn id="45" idx="3"/>
          </p:cNvCxnSpPr>
          <p:nvPr/>
        </p:nvCxnSpPr>
        <p:spPr>
          <a:xfrm flipV="1">
            <a:off x="6083395" y="3300840"/>
            <a:ext cx="395818" cy="204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56"/>
          <p:cNvCxnSpPr>
            <a:stCxn id="37" idx="4"/>
            <a:endCxn id="43" idx="1"/>
          </p:cNvCxnSpPr>
          <p:nvPr/>
        </p:nvCxnSpPr>
        <p:spPr>
          <a:xfrm flipV="1">
            <a:off x="6369314" y="1177482"/>
            <a:ext cx="655854" cy="2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üz Bağlayıcı 57"/>
          <p:cNvCxnSpPr>
            <a:stCxn id="38" idx="4"/>
            <a:endCxn id="44" idx="1"/>
          </p:cNvCxnSpPr>
          <p:nvPr/>
        </p:nvCxnSpPr>
        <p:spPr>
          <a:xfrm>
            <a:off x="6257450" y="2041955"/>
            <a:ext cx="501342" cy="76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/>
          <p:cNvCxnSpPr>
            <a:stCxn id="39" idx="4"/>
            <a:endCxn id="45" idx="2"/>
          </p:cNvCxnSpPr>
          <p:nvPr/>
        </p:nvCxnSpPr>
        <p:spPr>
          <a:xfrm>
            <a:off x="6041743" y="2930101"/>
            <a:ext cx="373513" cy="216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/>
          <p:cNvCxnSpPr>
            <a:stCxn id="40" idx="4"/>
          </p:cNvCxnSpPr>
          <p:nvPr/>
        </p:nvCxnSpPr>
        <p:spPr>
          <a:xfrm>
            <a:off x="5968710" y="3809181"/>
            <a:ext cx="403426" cy="290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Yukarı Ok 61"/>
          <p:cNvSpPr/>
          <p:nvPr/>
        </p:nvSpPr>
        <p:spPr>
          <a:xfrm>
            <a:off x="834656" y="4870993"/>
            <a:ext cx="7287904" cy="1418111"/>
          </a:xfrm>
          <a:prstGeom prst="upArrow">
            <a:avLst>
              <a:gd name="adj1" fmla="val 59043"/>
              <a:gd name="adj2" fmla="val 4342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DNA çift zinciri fermuar gibi açılır.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09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Resim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7230">
            <a:off x="1793532" y="1008210"/>
            <a:ext cx="1716734" cy="362421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074">
            <a:off x="5204530" y="1077131"/>
            <a:ext cx="1884220" cy="3512558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012204" y="150126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Dikdörtgen 34"/>
          <p:cNvSpPr/>
          <p:nvPr/>
        </p:nvSpPr>
        <p:spPr>
          <a:xfrm rot="20142126">
            <a:off x="2667719" y="1021151"/>
            <a:ext cx="393641" cy="30566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  <a:endParaRPr lang="tr-TR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6" name="Düzgün Beşgen 35"/>
          <p:cNvSpPr/>
          <p:nvPr/>
        </p:nvSpPr>
        <p:spPr>
          <a:xfrm>
            <a:off x="3298444" y="569762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38" name="Düz Bağlayıcı 37"/>
          <p:cNvCxnSpPr>
            <a:stCxn id="34" idx="3"/>
            <a:endCxn id="36" idx="5"/>
          </p:cNvCxnSpPr>
          <p:nvPr/>
        </p:nvCxnSpPr>
        <p:spPr>
          <a:xfrm flipH="1">
            <a:off x="3898943" y="522897"/>
            <a:ext cx="177218" cy="234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/>
          <p:cNvCxnSpPr>
            <a:stCxn id="36" idx="2"/>
            <a:endCxn id="35" idx="3"/>
          </p:cNvCxnSpPr>
          <p:nvPr/>
        </p:nvCxnSpPr>
        <p:spPr>
          <a:xfrm flipH="1">
            <a:off x="3043926" y="1061078"/>
            <a:ext cx="369204" cy="3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872012" y="96373"/>
            <a:ext cx="436728" cy="4367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tr-T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Düzgün Beşgen 45"/>
          <p:cNvSpPr/>
          <p:nvPr/>
        </p:nvSpPr>
        <p:spPr>
          <a:xfrm>
            <a:off x="5023621" y="585719"/>
            <a:ext cx="600500" cy="491317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cxnSp>
        <p:nvCxnSpPr>
          <p:cNvPr id="47" name="Düz Bağlayıcı 46"/>
          <p:cNvCxnSpPr>
            <a:stCxn id="43" idx="5"/>
            <a:endCxn id="46" idx="0"/>
          </p:cNvCxnSpPr>
          <p:nvPr/>
        </p:nvCxnSpPr>
        <p:spPr>
          <a:xfrm>
            <a:off x="5244783" y="469144"/>
            <a:ext cx="79088" cy="11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ikdörtgen 54"/>
          <p:cNvSpPr/>
          <p:nvPr/>
        </p:nvSpPr>
        <p:spPr>
          <a:xfrm rot="2352885">
            <a:off x="5839095" y="918017"/>
            <a:ext cx="374700" cy="373278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56" name="Düz Bağlayıcı 55"/>
          <p:cNvCxnSpPr>
            <a:stCxn id="55" idx="1"/>
            <a:endCxn id="46" idx="4"/>
          </p:cNvCxnSpPr>
          <p:nvPr/>
        </p:nvCxnSpPr>
        <p:spPr>
          <a:xfrm flipH="1">
            <a:off x="5509435" y="986208"/>
            <a:ext cx="371855" cy="90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alga 58"/>
          <p:cNvSpPr/>
          <p:nvPr/>
        </p:nvSpPr>
        <p:spPr>
          <a:xfrm>
            <a:off x="1081386" y="4722125"/>
            <a:ext cx="7134566" cy="1910687"/>
          </a:xfrm>
          <a:prstGeom prst="wave">
            <a:avLst>
              <a:gd name="adj1" fmla="val 12500"/>
              <a:gd name="adj2" fmla="val -1489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Sitoplazmada bulunan serbest  nükleotidler uygun şekilde yerleşir.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7027744" y="6450249"/>
            <a:ext cx="3086100" cy="365125"/>
          </a:xfrm>
        </p:spPr>
        <p:txBody>
          <a:bodyPr/>
          <a:lstStyle/>
          <a:p>
            <a:r>
              <a:rPr lang="tr-TR" dirty="0" smtClean="0"/>
              <a:t>HASAN 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6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" y="576731"/>
            <a:ext cx="2966576" cy="32186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82" y="576731"/>
            <a:ext cx="2966576" cy="3218612"/>
          </a:xfrm>
          <a:prstGeom prst="rect">
            <a:avLst/>
          </a:prstGeom>
        </p:spPr>
      </p:pic>
      <p:sp>
        <p:nvSpPr>
          <p:cNvPr id="4" name="Akış Çizelgesi: Öteki İşlem 3"/>
          <p:cNvSpPr/>
          <p:nvPr/>
        </p:nvSpPr>
        <p:spPr>
          <a:xfrm>
            <a:off x="1654771" y="5111086"/>
            <a:ext cx="5500294" cy="116006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Eşler tamamlandıktan sonra birbirinin aynısı iki DNA oluşur.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Yukarı Ok 4"/>
          <p:cNvSpPr/>
          <p:nvPr/>
        </p:nvSpPr>
        <p:spPr>
          <a:xfrm rot="20543386">
            <a:off x="1578130" y="3931636"/>
            <a:ext cx="728342" cy="146031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 rot="703668" flipH="1">
            <a:off x="6515435" y="3931637"/>
            <a:ext cx="728342" cy="146031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010715"/>
            <a:ext cx="4572000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üzerinde Nükleotidlerden biri kaybolduğunda DNA kendini onarabilir. Karşılıklı iki nükleotid kaybolursa DNA kendini onaramaz. Buraya hangi nükleotidin geleceği belli değildir. </a:t>
            </a:r>
          </a:p>
        </p:txBody>
      </p:sp>
      <p:sp>
        <p:nvSpPr>
          <p:cNvPr id="4" name="Gözyaşı Damlası 3"/>
          <p:cNvSpPr/>
          <p:nvPr/>
        </p:nvSpPr>
        <p:spPr>
          <a:xfrm rot="19541325">
            <a:off x="5005977" y="1151545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Gözyaşı Damlası 4"/>
          <p:cNvSpPr/>
          <p:nvPr/>
        </p:nvSpPr>
        <p:spPr>
          <a:xfrm rot="19541325">
            <a:off x="5739144" y="1151545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" name="Gözyaşı Damlası 5"/>
          <p:cNvSpPr/>
          <p:nvPr/>
        </p:nvSpPr>
        <p:spPr>
          <a:xfrm rot="19541325">
            <a:off x="6472311" y="1151545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Gözyaşı Damlası 6"/>
          <p:cNvSpPr/>
          <p:nvPr/>
        </p:nvSpPr>
        <p:spPr>
          <a:xfrm rot="19541325">
            <a:off x="7205479" y="1151545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Gözyaşı Damlası 7"/>
          <p:cNvSpPr/>
          <p:nvPr/>
        </p:nvSpPr>
        <p:spPr>
          <a:xfrm rot="19541325">
            <a:off x="7938647" y="1151545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4728950" y="518615"/>
            <a:ext cx="3830796" cy="15012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özyaşı Damlası 15"/>
          <p:cNvSpPr/>
          <p:nvPr/>
        </p:nvSpPr>
        <p:spPr>
          <a:xfrm rot="2058675" flipV="1">
            <a:off x="5005975" y="210688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Gözyaşı Damlası 16"/>
          <p:cNvSpPr/>
          <p:nvPr/>
        </p:nvSpPr>
        <p:spPr>
          <a:xfrm rot="2058675" flipV="1">
            <a:off x="5739142" y="210688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Gözyaşı Damlası 17"/>
          <p:cNvSpPr/>
          <p:nvPr/>
        </p:nvSpPr>
        <p:spPr>
          <a:xfrm rot="2058675" flipV="1">
            <a:off x="6472309" y="210688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9" name="Gözyaşı Damlası 18"/>
          <p:cNvSpPr/>
          <p:nvPr/>
        </p:nvSpPr>
        <p:spPr>
          <a:xfrm rot="2058675" flipV="1">
            <a:off x="7205477" y="210688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0" name="Gözyaşı Damlası 19"/>
          <p:cNvSpPr/>
          <p:nvPr/>
        </p:nvSpPr>
        <p:spPr>
          <a:xfrm rot="2058675" flipV="1">
            <a:off x="7938645" y="2106888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4728950" y="2967030"/>
            <a:ext cx="4005617" cy="14875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Gözyaşı Damlası 27"/>
          <p:cNvSpPr/>
          <p:nvPr/>
        </p:nvSpPr>
        <p:spPr>
          <a:xfrm rot="19541325">
            <a:off x="5170935" y="441336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Gözyaşı Damlası 28"/>
          <p:cNvSpPr/>
          <p:nvPr/>
        </p:nvSpPr>
        <p:spPr>
          <a:xfrm rot="19541325">
            <a:off x="5904102" y="441336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30" name="Gözyaşı Damlası 29"/>
          <p:cNvSpPr/>
          <p:nvPr/>
        </p:nvSpPr>
        <p:spPr>
          <a:xfrm rot="19541325">
            <a:off x="6637269" y="441336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Gözyaşı Damlası 30"/>
          <p:cNvSpPr/>
          <p:nvPr/>
        </p:nvSpPr>
        <p:spPr>
          <a:xfrm rot="19541325">
            <a:off x="7370437" y="441336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2" name="Gözyaşı Damlası 31"/>
          <p:cNvSpPr/>
          <p:nvPr/>
        </p:nvSpPr>
        <p:spPr>
          <a:xfrm rot="19541325">
            <a:off x="8103605" y="4413360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3" name="Yuvarlatılmış Dikdörtgen 32"/>
          <p:cNvSpPr/>
          <p:nvPr/>
        </p:nvSpPr>
        <p:spPr>
          <a:xfrm>
            <a:off x="4893908" y="3780430"/>
            <a:ext cx="3830796" cy="15012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Gözyaşı Damlası 33"/>
          <p:cNvSpPr/>
          <p:nvPr/>
        </p:nvSpPr>
        <p:spPr>
          <a:xfrm rot="2058675" flipV="1">
            <a:off x="5170933" y="5368703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Gözyaşı Damlası 34"/>
          <p:cNvSpPr/>
          <p:nvPr/>
        </p:nvSpPr>
        <p:spPr>
          <a:xfrm rot="2058675" flipV="1">
            <a:off x="5904100" y="5368703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6" name="Gözyaşı Damlası 35"/>
          <p:cNvSpPr/>
          <p:nvPr/>
        </p:nvSpPr>
        <p:spPr>
          <a:xfrm rot="2058675" flipV="1">
            <a:off x="6637267" y="5368703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7" name="Gözyaşı Damlası 36"/>
          <p:cNvSpPr/>
          <p:nvPr/>
        </p:nvSpPr>
        <p:spPr>
          <a:xfrm rot="2058675" flipV="1">
            <a:off x="7370435" y="5368703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8" name="Gözyaşı Damlası 37"/>
          <p:cNvSpPr/>
          <p:nvPr/>
        </p:nvSpPr>
        <p:spPr>
          <a:xfrm rot="2058675" flipV="1">
            <a:off x="8103603" y="5368703"/>
            <a:ext cx="509034" cy="554758"/>
          </a:xfrm>
          <a:prstGeom prst="teardrop">
            <a:avLst>
              <a:gd name="adj" fmla="val 177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9" name="Yuvarlatılmış Dikdörtgen 38"/>
          <p:cNvSpPr/>
          <p:nvPr/>
        </p:nvSpPr>
        <p:spPr>
          <a:xfrm>
            <a:off x="4893908" y="6228845"/>
            <a:ext cx="4005617" cy="14875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Çarpma 39"/>
          <p:cNvSpPr/>
          <p:nvPr/>
        </p:nvSpPr>
        <p:spPr>
          <a:xfrm>
            <a:off x="4886363" y="4254012"/>
            <a:ext cx="1078173" cy="1787857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754715" y="6411670"/>
            <a:ext cx="3086100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5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50126" y="290352"/>
            <a:ext cx="8898340" cy="2281476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DNA eşlenirken nükleotit dizilimlerinde hatalar olabilir. Bu hataları DNA bazı durumlarda onarabilir. Onaramadığı durumlarda </a:t>
            </a:r>
            <a:r>
              <a:rPr lang="tr-T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mutasyon</a:t>
            </a:r>
            <a:r>
              <a:rPr lang="tr-TR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denilen olay gerçekleşir.</a:t>
            </a:r>
          </a:p>
        </p:txBody>
      </p:sp>
      <p:sp>
        <p:nvSpPr>
          <p:cNvPr id="3" name="Gözyaşı Damlası 2"/>
          <p:cNvSpPr/>
          <p:nvPr/>
        </p:nvSpPr>
        <p:spPr>
          <a:xfrm rot="19541325">
            <a:off x="741050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Gözyaşı Damlası 3"/>
          <p:cNvSpPr/>
          <p:nvPr/>
        </p:nvSpPr>
        <p:spPr>
          <a:xfrm rot="19541325">
            <a:off x="1474217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Gözyaşı Damlası 4"/>
          <p:cNvSpPr/>
          <p:nvPr/>
        </p:nvSpPr>
        <p:spPr>
          <a:xfrm rot="19541325">
            <a:off x="2207384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Gözyaşı Damlası 5"/>
          <p:cNvSpPr/>
          <p:nvPr/>
        </p:nvSpPr>
        <p:spPr>
          <a:xfrm rot="19541325">
            <a:off x="2940552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Gözyaşı Damlası 6"/>
          <p:cNvSpPr/>
          <p:nvPr/>
        </p:nvSpPr>
        <p:spPr>
          <a:xfrm rot="19541325">
            <a:off x="3673720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Gözyaşı Damlası 7"/>
          <p:cNvSpPr/>
          <p:nvPr/>
        </p:nvSpPr>
        <p:spPr>
          <a:xfrm rot="19541325">
            <a:off x="4406886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Gözyaşı Damlası 8"/>
          <p:cNvSpPr/>
          <p:nvPr/>
        </p:nvSpPr>
        <p:spPr>
          <a:xfrm rot="19541325">
            <a:off x="5085461" y="3690030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Gözyaşı Damlası 9"/>
          <p:cNvSpPr/>
          <p:nvPr/>
        </p:nvSpPr>
        <p:spPr>
          <a:xfrm rot="19541325">
            <a:off x="5822332" y="3658643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Gözyaşı Damlası 10"/>
          <p:cNvSpPr/>
          <p:nvPr/>
        </p:nvSpPr>
        <p:spPr>
          <a:xfrm rot="19541325">
            <a:off x="6551793" y="3658643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Gözyaşı Damlası 11"/>
          <p:cNvSpPr/>
          <p:nvPr/>
        </p:nvSpPr>
        <p:spPr>
          <a:xfrm rot="19541325">
            <a:off x="7230369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Gözyaşı Damlası 12"/>
          <p:cNvSpPr/>
          <p:nvPr/>
        </p:nvSpPr>
        <p:spPr>
          <a:xfrm rot="19541325">
            <a:off x="7905238" y="3690029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464023" y="3057099"/>
            <a:ext cx="8134066" cy="3275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özyaşı Damlası 14"/>
          <p:cNvSpPr/>
          <p:nvPr/>
        </p:nvSpPr>
        <p:spPr>
          <a:xfrm rot="2058675" flipV="1">
            <a:off x="741048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6" name="Gözyaşı Damlası 15"/>
          <p:cNvSpPr/>
          <p:nvPr/>
        </p:nvSpPr>
        <p:spPr>
          <a:xfrm rot="2058675" flipV="1">
            <a:off x="1474215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Gözyaşı Damlası 16"/>
          <p:cNvSpPr/>
          <p:nvPr/>
        </p:nvSpPr>
        <p:spPr>
          <a:xfrm rot="2058675" flipV="1">
            <a:off x="2207382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8" name="Gözyaşı Damlası 17"/>
          <p:cNvSpPr/>
          <p:nvPr/>
        </p:nvSpPr>
        <p:spPr>
          <a:xfrm rot="2058675" flipV="1">
            <a:off x="2940550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Gözyaşı Damlası 18"/>
          <p:cNvSpPr/>
          <p:nvPr/>
        </p:nvSpPr>
        <p:spPr>
          <a:xfrm rot="2058675" flipV="1">
            <a:off x="3673718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Gözyaşı Damlası 19"/>
          <p:cNvSpPr/>
          <p:nvPr/>
        </p:nvSpPr>
        <p:spPr>
          <a:xfrm rot="2058675" flipV="1">
            <a:off x="4406884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Gözyaşı Damlası 20"/>
          <p:cNvSpPr/>
          <p:nvPr/>
        </p:nvSpPr>
        <p:spPr>
          <a:xfrm rot="2058675" flipV="1">
            <a:off x="5085459" y="4645373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Gözyaşı Damlası 21"/>
          <p:cNvSpPr/>
          <p:nvPr/>
        </p:nvSpPr>
        <p:spPr>
          <a:xfrm rot="2058675" flipV="1">
            <a:off x="5822330" y="4613986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Gözyaşı Damlası 22"/>
          <p:cNvSpPr/>
          <p:nvPr/>
        </p:nvSpPr>
        <p:spPr>
          <a:xfrm rot="2058675" flipV="1">
            <a:off x="6551791" y="4613986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Gözyaşı Damlası 23"/>
          <p:cNvSpPr/>
          <p:nvPr/>
        </p:nvSpPr>
        <p:spPr>
          <a:xfrm rot="2058675" flipV="1">
            <a:off x="7230367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</a:t>
            </a:r>
            <a:endParaRPr lang="tr-T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Gözyaşı Damlası 24"/>
          <p:cNvSpPr/>
          <p:nvPr/>
        </p:nvSpPr>
        <p:spPr>
          <a:xfrm rot="2058675" flipV="1">
            <a:off x="7905236" y="4645372"/>
            <a:ext cx="509034" cy="554758"/>
          </a:xfrm>
          <a:prstGeom prst="teardrop">
            <a:avLst>
              <a:gd name="adj" fmla="val 177403"/>
            </a:avLst>
          </a:prstGeom>
          <a:solidFill>
            <a:srgbClr val="2DFF2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3600" b="1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64023" y="5326720"/>
            <a:ext cx="8134066" cy="32754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2777593" y="2715904"/>
            <a:ext cx="900753" cy="346653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1"/>
          </p:nvPr>
        </p:nvSpPr>
        <p:spPr>
          <a:xfrm>
            <a:off x="6983287" y="6489821"/>
            <a:ext cx="3086100" cy="365125"/>
          </a:xfrm>
        </p:spPr>
        <p:txBody>
          <a:bodyPr/>
          <a:lstStyle/>
          <a:p>
            <a:r>
              <a:rPr lang="tr-TR" dirty="0" smtClean="0"/>
              <a:t>HASAN 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5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4835" y="1914813"/>
            <a:ext cx="725475" cy="75278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üzgün Beşgen 2"/>
          <p:cNvSpPr/>
          <p:nvPr/>
        </p:nvSpPr>
        <p:spPr>
          <a:xfrm>
            <a:off x="2267334" y="2772654"/>
            <a:ext cx="935938" cy="1020162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Düz Bağlayıcı 3"/>
          <p:cNvCxnSpPr>
            <a:stCxn id="2" idx="5"/>
            <a:endCxn id="3" idx="1"/>
          </p:cNvCxnSpPr>
          <p:nvPr/>
        </p:nvCxnSpPr>
        <p:spPr>
          <a:xfrm>
            <a:off x="1354067" y="2557354"/>
            <a:ext cx="913268" cy="604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3720083" y="3300955"/>
            <a:ext cx="892859" cy="752429"/>
          </a:xfrm>
          <a:prstGeom prst="rect">
            <a:avLst/>
          </a:prstGeom>
          <a:solidFill>
            <a:srgbClr val="2DFF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Düz Bağlayıcı 5"/>
          <p:cNvCxnSpPr>
            <a:stCxn id="3" idx="5"/>
            <a:endCxn id="5" idx="1"/>
          </p:cNvCxnSpPr>
          <p:nvPr/>
        </p:nvCxnSpPr>
        <p:spPr>
          <a:xfrm>
            <a:off x="3203271" y="3162320"/>
            <a:ext cx="516812" cy="51485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4801472" y="3282735"/>
            <a:ext cx="875995" cy="7582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Düzgün Beşgen 7"/>
          <p:cNvSpPr/>
          <p:nvPr/>
        </p:nvSpPr>
        <p:spPr>
          <a:xfrm>
            <a:off x="6063983" y="2772654"/>
            <a:ext cx="965037" cy="995025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16736" y="1889008"/>
            <a:ext cx="758524" cy="72816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Düz Bağlayıcı 9"/>
          <p:cNvCxnSpPr>
            <a:stCxn id="7" idx="3"/>
            <a:endCxn id="8" idx="1"/>
          </p:cNvCxnSpPr>
          <p:nvPr/>
        </p:nvCxnSpPr>
        <p:spPr>
          <a:xfrm flipV="1">
            <a:off x="5677467" y="3152719"/>
            <a:ext cx="386517" cy="509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9" idx="3"/>
            <a:endCxn id="8" idx="5"/>
          </p:cNvCxnSpPr>
          <p:nvPr/>
        </p:nvCxnSpPr>
        <p:spPr>
          <a:xfrm flipH="1">
            <a:off x="7029019" y="2510531"/>
            <a:ext cx="798800" cy="642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 flipV="1">
            <a:off x="1255594" y="955343"/>
            <a:ext cx="1011740" cy="11600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>
            <a:off x="2591569" y="3733021"/>
            <a:ext cx="1357481" cy="114946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6502500" y="3558105"/>
            <a:ext cx="874957" cy="186005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kdörtgen 48"/>
          <p:cNvSpPr/>
          <p:nvPr/>
        </p:nvSpPr>
        <p:spPr>
          <a:xfrm>
            <a:off x="2582094" y="315513"/>
            <a:ext cx="2890658" cy="736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………………………….</a:t>
            </a:r>
            <a:endParaRPr lang="tr-TR" sz="2800" dirty="0"/>
          </a:p>
        </p:txBody>
      </p:sp>
      <p:sp>
        <p:nvSpPr>
          <p:cNvPr id="52" name="Dikdörtgen 51"/>
          <p:cNvSpPr/>
          <p:nvPr/>
        </p:nvSpPr>
        <p:spPr>
          <a:xfrm>
            <a:off x="571019" y="5232661"/>
            <a:ext cx="2890658" cy="736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………………………….</a:t>
            </a:r>
            <a:endParaRPr lang="tr-TR" sz="2800" dirty="0"/>
          </a:p>
        </p:txBody>
      </p:sp>
      <p:sp>
        <p:nvSpPr>
          <p:cNvPr id="53" name="Dikdörtgen 52"/>
          <p:cNvSpPr/>
          <p:nvPr/>
        </p:nvSpPr>
        <p:spPr>
          <a:xfrm>
            <a:off x="5677467" y="5523620"/>
            <a:ext cx="2890658" cy="736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………………………….</a:t>
            </a:r>
            <a:endParaRPr lang="tr-TR" sz="2800" dirty="0"/>
          </a:p>
        </p:txBody>
      </p:sp>
      <p:sp>
        <p:nvSpPr>
          <p:cNvPr id="54" name="Dikdörtgen 53"/>
          <p:cNvSpPr/>
          <p:nvPr/>
        </p:nvSpPr>
        <p:spPr>
          <a:xfrm>
            <a:off x="3258936" y="238936"/>
            <a:ext cx="1815152" cy="59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FOSFAT</a:t>
            </a:r>
            <a:endParaRPr lang="tr-TR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856981" y="5156531"/>
            <a:ext cx="2558552" cy="59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ORGANİK BAZ</a:t>
            </a:r>
            <a:endParaRPr lang="tr-TR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5677467" y="5473759"/>
            <a:ext cx="2797793" cy="590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DEOKSİRİBOZ ŞEKER</a:t>
            </a:r>
            <a:endParaRPr lang="tr-TR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91069"/>
            <a:ext cx="91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Tabloya bakarak hangi cevaplara ulaşamayız.</a:t>
            </a:r>
            <a:endParaRPr lang="tr-TR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91069"/>
            <a:ext cx="330815" cy="584775"/>
          </a:xfrm>
          <a:prstGeom prst="rect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911988" y="191069"/>
            <a:ext cx="232012" cy="584775"/>
          </a:xfrm>
          <a:prstGeom prst="rect">
            <a:avLst/>
          </a:prstGeom>
          <a:solidFill>
            <a:srgbClr val="EA005F"/>
          </a:solidFill>
          <a:ln>
            <a:solidFill>
              <a:srgbClr val="E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4899546" y="1715197"/>
            <a:ext cx="4012442" cy="6277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gelişmiş canlı hangisidir?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4899546" y="2618028"/>
            <a:ext cx="4012442" cy="7758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Kromozom sayısı aynı olan canlılar hangileridir?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65259"/>
              </p:ext>
            </p:extLst>
          </p:nvPr>
        </p:nvGraphicFramePr>
        <p:xfrm>
          <a:off x="330815" y="1715197"/>
          <a:ext cx="31630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940"/>
                <a:gridCol w="1768072"/>
              </a:tblGrid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TÜR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KROMOZOM SAYISI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PİRİNÇ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İNSAN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KÖPEK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78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SOĞAN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PATATES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GÜVERCİN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  <a:tr h="2706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MOLİ BALIĞI</a:t>
                      </a:r>
                      <a:endParaRPr lang="tr-T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0" dirty="0" smtClean="0">
                          <a:ln w="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</a:t>
                      </a:r>
                      <a:endParaRPr lang="tr-TR" sz="2400" b="0" cap="none" spc="0" dirty="0">
                        <a:ln w="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EA005F"/>
                    </a:solidFill>
                  </a:tcPr>
                </a:tc>
              </a:tr>
            </a:tbl>
          </a:graphicData>
        </a:graphic>
      </p:graphicFrame>
      <p:sp>
        <p:nvSpPr>
          <p:cNvPr id="10" name="Yuvarlatılmış Dikdörtgen 9"/>
          <p:cNvSpPr/>
          <p:nvPr/>
        </p:nvSpPr>
        <p:spPr>
          <a:xfrm>
            <a:off x="4899546" y="3758715"/>
            <a:ext cx="4012442" cy="816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Hangi canlılar aynı türdendir?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4899546" y="4885754"/>
            <a:ext cx="4012442" cy="8964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Kromozom sayısı en fazla olan hangi canlıdır?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814550" y="1715197"/>
            <a:ext cx="928047" cy="627797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3814550" y="2692051"/>
            <a:ext cx="928047" cy="627797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3814549" y="3858934"/>
            <a:ext cx="928047" cy="627797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814549" y="4918713"/>
            <a:ext cx="928047" cy="627797"/>
          </a:xfrm>
          <a:prstGeom prst="roundRect">
            <a:avLst/>
          </a:prstGeom>
          <a:solidFill>
            <a:srgbClr val="2DF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6479" y="1856095"/>
            <a:ext cx="1214650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501254" y="1856092"/>
            <a:ext cx="2115402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NÜKLEOTİT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753134" y="1856092"/>
            <a:ext cx="996285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885897" y="1856091"/>
            <a:ext cx="2156344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KROMOZOM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178719" y="1856090"/>
            <a:ext cx="1678676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ÇEKİRDEK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36479" y="559558"/>
            <a:ext cx="8720916" cy="709684"/>
          </a:xfrm>
          <a:prstGeom prst="roundRect">
            <a:avLst/>
          </a:prstGeom>
          <a:solidFill>
            <a:srgbClr val="EA0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tr-TR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şağıdaki kavramları basitten karmaşığa doğru sıralayınız.</a:t>
            </a:r>
            <a:endParaRPr lang="tr-T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7178719" y="3971492"/>
            <a:ext cx="1678676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ÇEKİRDEK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892725" y="3971493"/>
            <a:ext cx="2156344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KROMOZOM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3534772" y="3971493"/>
            <a:ext cx="1214650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395184" y="3971493"/>
            <a:ext cx="996285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36479" y="3971493"/>
            <a:ext cx="2115402" cy="682389"/>
          </a:xfrm>
          <a:prstGeom prst="round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NÜKLEOTİT</a:t>
            </a:r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ltbilgi Yer Tutucusu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2138" y="690064"/>
            <a:ext cx="136477" cy="455835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320120" y="690064"/>
            <a:ext cx="136477" cy="45583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Eksi 3"/>
          <p:cNvSpPr/>
          <p:nvPr/>
        </p:nvSpPr>
        <p:spPr>
          <a:xfrm>
            <a:off x="313901" y="799246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Eksi 4"/>
          <p:cNvSpPr/>
          <p:nvPr/>
        </p:nvSpPr>
        <p:spPr>
          <a:xfrm>
            <a:off x="1842449" y="799246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Eksi 5"/>
          <p:cNvSpPr/>
          <p:nvPr/>
        </p:nvSpPr>
        <p:spPr>
          <a:xfrm>
            <a:off x="313901" y="1208679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Eksi 6"/>
          <p:cNvSpPr/>
          <p:nvPr/>
        </p:nvSpPr>
        <p:spPr>
          <a:xfrm>
            <a:off x="1842449" y="1208679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Eksi 7"/>
          <p:cNvSpPr/>
          <p:nvPr/>
        </p:nvSpPr>
        <p:spPr>
          <a:xfrm>
            <a:off x="313901" y="160446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Eksi 8"/>
          <p:cNvSpPr/>
          <p:nvPr/>
        </p:nvSpPr>
        <p:spPr>
          <a:xfrm>
            <a:off x="1842449" y="160446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Eksi 9"/>
          <p:cNvSpPr/>
          <p:nvPr/>
        </p:nvSpPr>
        <p:spPr>
          <a:xfrm>
            <a:off x="313901" y="201389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Eksi 10"/>
          <p:cNvSpPr/>
          <p:nvPr/>
        </p:nvSpPr>
        <p:spPr>
          <a:xfrm>
            <a:off x="1842449" y="201389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Eksi 11"/>
          <p:cNvSpPr/>
          <p:nvPr/>
        </p:nvSpPr>
        <p:spPr>
          <a:xfrm>
            <a:off x="313901" y="252568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ksi 12"/>
          <p:cNvSpPr/>
          <p:nvPr/>
        </p:nvSpPr>
        <p:spPr>
          <a:xfrm>
            <a:off x="1842449" y="252568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Eksi 13"/>
          <p:cNvSpPr/>
          <p:nvPr/>
        </p:nvSpPr>
        <p:spPr>
          <a:xfrm>
            <a:off x="313901" y="293512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Eksi 14"/>
          <p:cNvSpPr/>
          <p:nvPr/>
        </p:nvSpPr>
        <p:spPr>
          <a:xfrm>
            <a:off x="1842449" y="293512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Eksi 15"/>
          <p:cNvSpPr/>
          <p:nvPr/>
        </p:nvSpPr>
        <p:spPr>
          <a:xfrm>
            <a:off x="313901" y="3477618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Eksi 16"/>
          <p:cNvSpPr/>
          <p:nvPr/>
        </p:nvSpPr>
        <p:spPr>
          <a:xfrm>
            <a:off x="1842449" y="3477618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Eksi 17"/>
          <p:cNvSpPr/>
          <p:nvPr/>
        </p:nvSpPr>
        <p:spPr>
          <a:xfrm>
            <a:off x="313901" y="388705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Eksi 18"/>
          <p:cNvSpPr/>
          <p:nvPr/>
        </p:nvSpPr>
        <p:spPr>
          <a:xfrm>
            <a:off x="1842449" y="388705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Eksi 19"/>
          <p:cNvSpPr/>
          <p:nvPr/>
        </p:nvSpPr>
        <p:spPr>
          <a:xfrm>
            <a:off x="313901" y="435278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Eksi 20"/>
          <p:cNvSpPr/>
          <p:nvPr/>
        </p:nvSpPr>
        <p:spPr>
          <a:xfrm>
            <a:off x="1842449" y="435278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Eksi 21"/>
          <p:cNvSpPr/>
          <p:nvPr/>
        </p:nvSpPr>
        <p:spPr>
          <a:xfrm>
            <a:off x="313901" y="4762213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Eksi 22"/>
          <p:cNvSpPr/>
          <p:nvPr/>
        </p:nvSpPr>
        <p:spPr>
          <a:xfrm>
            <a:off x="1842449" y="4762213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812041" y="62182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521726" y="62182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12041" y="1080730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1521726" y="1080730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784747" y="152172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1494432" y="152172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798395" y="193200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508080" y="193200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798395" y="2425888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1508080" y="2425888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784747" y="283532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/>
          <p:cNvSpPr/>
          <p:nvPr/>
        </p:nvSpPr>
        <p:spPr>
          <a:xfrm>
            <a:off x="1494432" y="283532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784747" y="3353934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494432" y="3353934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 37"/>
          <p:cNvSpPr/>
          <p:nvPr/>
        </p:nvSpPr>
        <p:spPr>
          <a:xfrm>
            <a:off x="784747" y="3811986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1494432" y="3811986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/>
          <p:cNvSpPr/>
          <p:nvPr/>
        </p:nvSpPr>
        <p:spPr>
          <a:xfrm>
            <a:off x="784747" y="424530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/>
          <p:cNvSpPr/>
          <p:nvPr/>
        </p:nvSpPr>
        <p:spPr>
          <a:xfrm>
            <a:off x="1494432" y="424530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784747" y="467520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494432" y="4675201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7" name="Resim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17" y="1494428"/>
            <a:ext cx="2085013" cy="4694327"/>
          </a:xfrm>
          <a:prstGeom prst="rect">
            <a:avLst/>
          </a:prstGeom>
        </p:spPr>
      </p:pic>
      <p:sp>
        <p:nvSpPr>
          <p:cNvPr id="92" name="Dikdörtgen 91"/>
          <p:cNvSpPr/>
          <p:nvPr/>
        </p:nvSpPr>
        <p:spPr>
          <a:xfrm>
            <a:off x="5138381" y="445254"/>
            <a:ext cx="3452884" cy="777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8203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214282" y="428604"/>
            <a:ext cx="3286148" cy="92869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15900" contourW="12700" prstMaterial="softEdge">
            <a:contourClr>
              <a:schemeClr val="tx1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ÇEKİRDEK</a:t>
            </a:r>
            <a:endParaRPr lang="tr-TR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214678" y="285728"/>
            <a:ext cx="5715040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ambria" pitchFamily="18" charset="0"/>
              </a:rPr>
              <a:t>Hücrenin yönetim ve kalıtım merkezidir.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14678" y="1142984"/>
            <a:ext cx="5715040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ambria" pitchFamily="18" charset="0"/>
              </a:rPr>
              <a:t>Çekirdek olmadan hücre içerisinde hiçbir faaliyet olmaz hücre yaşayamaz.</a:t>
            </a:r>
            <a:endParaRPr lang="tr-TR" sz="2400" dirty="0">
              <a:latin typeface="Cambria" pitchFamily="18" charset="0"/>
            </a:endParaRPr>
          </a:p>
        </p:txBody>
      </p:sp>
      <p:pic>
        <p:nvPicPr>
          <p:cNvPr id="28674" name="Picture 2" descr="Ä°lgili resi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785926"/>
            <a:ext cx="3214710" cy="3286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7" name="6 Düz Ok Bağlayıcısı"/>
          <p:cNvCxnSpPr/>
          <p:nvPr/>
        </p:nvCxnSpPr>
        <p:spPr>
          <a:xfrm rot="5400000" flipH="1" flipV="1">
            <a:off x="1107257" y="2035959"/>
            <a:ext cx="150019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Aynı Yan Köşesi Kesik Dikdörtgen"/>
          <p:cNvSpPr/>
          <p:nvPr/>
        </p:nvSpPr>
        <p:spPr>
          <a:xfrm>
            <a:off x="3714744" y="2714620"/>
            <a:ext cx="5000660" cy="3379113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Cambria" pitchFamily="18" charset="0"/>
              </a:rPr>
              <a:t>Çekirdeğin içerisinde canlıların tüm özelliklerini oluşturan (göz rengi, saç rengi, saç şekli, boy uzunluğu, zeka, göz şekli, el ayak yapısı …gibi) bilgiler saklanır.</a:t>
            </a:r>
            <a:endParaRPr lang="tr-TR" sz="2800" dirty="0">
              <a:latin typeface="Cambria" pitchFamily="18" charset="0"/>
            </a:endParaRPr>
          </a:p>
        </p:txBody>
      </p:sp>
      <p:pic>
        <p:nvPicPr>
          <p:cNvPr id="10" name="Picture 6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44"/>
            <a:ext cx="1144025" cy="1071570"/>
          </a:xfrm>
          <a:prstGeom prst="rect">
            <a:avLst/>
          </a:prstGeom>
          <a:noFill/>
        </p:spPr>
      </p:pic>
      <p:pic>
        <p:nvPicPr>
          <p:cNvPr id="11" name="Picture 6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500306"/>
            <a:ext cx="1214414" cy="1137501"/>
          </a:xfrm>
          <a:prstGeom prst="rect">
            <a:avLst/>
          </a:prstGeom>
          <a:noFill/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7533563" y="6371550"/>
            <a:ext cx="1502107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6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ikdörtgen 43"/>
          <p:cNvSpPr/>
          <p:nvPr/>
        </p:nvSpPr>
        <p:spPr>
          <a:xfrm>
            <a:off x="532264" y="851278"/>
            <a:ext cx="136477" cy="4558352"/>
          </a:xfrm>
          <a:prstGeom prst="rect">
            <a:avLst/>
          </a:prstGeom>
          <a:solidFill>
            <a:srgbClr val="2DFF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2470246" y="851278"/>
            <a:ext cx="136477" cy="4558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Eksi 45"/>
          <p:cNvSpPr/>
          <p:nvPr/>
        </p:nvSpPr>
        <p:spPr>
          <a:xfrm>
            <a:off x="464027" y="96046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Eksi 46"/>
          <p:cNvSpPr/>
          <p:nvPr/>
        </p:nvSpPr>
        <p:spPr>
          <a:xfrm>
            <a:off x="1992575" y="960460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Eksi 47"/>
          <p:cNvSpPr/>
          <p:nvPr/>
        </p:nvSpPr>
        <p:spPr>
          <a:xfrm>
            <a:off x="464027" y="1369893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Eksi 48"/>
          <p:cNvSpPr/>
          <p:nvPr/>
        </p:nvSpPr>
        <p:spPr>
          <a:xfrm>
            <a:off x="1992575" y="1369893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Eksi 49"/>
          <p:cNvSpPr/>
          <p:nvPr/>
        </p:nvSpPr>
        <p:spPr>
          <a:xfrm>
            <a:off x="464027" y="1765678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Eksi 50"/>
          <p:cNvSpPr/>
          <p:nvPr/>
        </p:nvSpPr>
        <p:spPr>
          <a:xfrm>
            <a:off x="1992575" y="1765678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Eksi 51"/>
          <p:cNvSpPr/>
          <p:nvPr/>
        </p:nvSpPr>
        <p:spPr>
          <a:xfrm>
            <a:off x="464027" y="217511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Eksi 52"/>
          <p:cNvSpPr/>
          <p:nvPr/>
        </p:nvSpPr>
        <p:spPr>
          <a:xfrm>
            <a:off x="1992575" y="217511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Eksi 53"/>
          <p:cNvSpPr/>
          <p:nvPr/>
        </p:nvSpPr>
        <p:spPr>
          <a:xfrm>
            <a:off x="464027" y="268690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Eksi 54"/>
          <p:cNvSpPr/>
          <p:nvPr/>
        </p:nvSpPr>
        <p:spPr>
          <a:xfrm>
            <a:off x="1992575" y="2686901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Eksi 55"/>
          <p:cNvSpPr/>
          <p:nvPr/>
        </p:nvSpPr>
        <p:spPr>
          <a:xfrm>
            <a:off x="464027" y="309633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Eksi 56"/>
          <p:cNvSpPr/>
          <p:nvPr/>
        </p:nvSpPr>
        <p:spPr>
          <a:xfrm>
            <a:off x="1992575" y="309633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Eksi 57"/>
          <p:cNvSpPr/>
          <p:nvPr/>
        </p:nvSpPr>
        <p:spPr>
          <a:xfrm>
            <a:off x="464027" y="3638832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Eksi 58"/>
          <p:cNvSpPr/>
          <p:nvPr/>
        </p:nvSpPr>
        <p:spPr>
          <a:xfrm>
            <a:off x="1992575" y="3638832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Eksi 59"/>
          <p:cNvSpPr/>
          <p:nvPr/>
        </p:nvSpPr>
        <p:spPr>
          <a:xfrm>
            <a:off x="464027" y="4048265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Eksi 60"/>
          <p:cNvSpPr/>
          <p:nvPr/>
        </p:nvSpPr>
        <p:spPr>
          <a:xfrm>
            <a:off x="1992575" y="4048265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Eksi 61"/>
          <p:cNvSpPr/>
          <p:nvPr/>
        </p:nvSpPr>
        <p:spPr>
          <a:xfrm>
            <a:off x="464027" y="451399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Eksi 62"/>
          <p:cNvSpPr/>
          <p:nvPr/>
        </p:nvSpPr>
        <p:spPr>
          <a:xfrm>
            <a:off x="1992575" y="4513994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Eksi 63"/>
          <p:cNvSpPr/>
          <p:nvPr/>
        </p:nvSpPr>
        <p:spPr>
          <a:xfrm>
            <a:off x="464027" y="492342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Eksi 64"/>
          <p:cNvSpPr/>
          <p:nvPr/>
        </p:nvSpPr>
        <p:spPr>
          <a:xfrm>
            <a:off x="1992575" y="4923427"/>
            <a:ext cx="614148" cy="163773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Dikdörtgen 65"/>
          <p:cNvSpPr/>
          <p:nvPr/>
        </p:nvSpPr>
        <p:spPr>
          <a:xfrm>
            <a:off x="962167" y="78303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1671852" y="78303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Dikdörtgen 67"/>
          <p:cNvSpPr/>
          <p:nvPr/>
        </p:nvSpPr>
        <p:spPr>
          <a:xfrm>
            <a:off x="962167" y="1241944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Dikdörtgen 68"/>
          <p:cNvSpPr/>
          <p:nvPr/>
        </p:nvSpPr>
        <p:spPr>
          <a:xfrm>
            <a:off x="1671852" y="1241944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934873" y="168293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1644558" y="1682939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Dikdörtgen 71"/>
          <p:cNvSpPr/>
          <p:nvPr/>
        </p:nvSpPr>
        <p:spPr>
          <a:xfrm>
            <a:off x="948521" y="2093223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Dikdörtgen 72"/>
          <p:cNvSpPr/>
          <p:nvPr/>
        </p:nvSpPr>
        <p:spPr>
          <a:xfrm>
            <a:off x="1658206" y="2093223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Dikdörtgen 73"/>
          <p:cNvSpPr/>
          <p:nvPr/>
        </p:nvSpPr>
        <p:spPr>
          <a:xfrm>
            <a:off x="948521" y="2587102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Dikdörtgen 74"/>
          <p:cNvSpPr/>
          <p:nvPr/>
        </p:nvSpPr>
        <p:spPr>
          <a:xfrm>
            <a:off x="1658206" y="2587102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Dikdörtgen 75"/>
          <p:cNvSpPr/>
          <p:nvPr/>
        </p:nvSpPr>
        <p:spPr>
          <a:xfrm>
            <a:off x="934873" y="299653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Dikdörtgen 76"/>
          <p:cNvSpPr/>
          <p:nvPr/>
        </p:nvSpPr>
        <p:spPr>
          <a:xfrm>
            <a:off x="1644558" y="299653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34873" y="3515148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Dikdörtgen 78"/>
          <p:cNvSpPr/>
          <p:nvPr/>
        </p:nvSpPr>
        <p:spPr>
          <a:xfrm>
            <a:off x="1644558" y="3515148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Dikdörtgen 79"/>
          <p:cNvSpPr/>
          <p:nvPr/>
        </p:nvSpPr>
        <p:spPr>
          <a:xfrm>
            <a:off x="934873" y="3973200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644558" y="3973200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Dikdörtgen 81"/>
          <p:cNvSpPr/>
          <p:nvPr/>
        </p:nvSpPr>
        <p:spPr>
          <a:xfrm>
            <a:off x="934873" y="440651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Dikdörtgen 82"/>
          <p:cNvSpPr/>
          <p:nvPr/>
        </p:nvSpPr>
        <p:spPr>
          <a:xfrm>
            <a:off x="1644558" y="440651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934873" y="483641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Dikdörtgen 84"/>
          <p:cNvSpPr/>
          <p:nvPr/>
        </p:nvSpPr>
        <p:spPr>
          <a:xfrm>
            <a:off x="1644558" y="4836415"/>
            <a:ext cx="450376" cy="36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6" name="Resim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99" y="1484190"/>
            <a:ext cx="2085013" cy="4688230"/>
          </a:xfrm>
          <a:prstGeom prst="rect">
            <a:avLst/>
          </a:prstGeom>
        </p:spPr>
      </p:pic>
      <p:sp>
        <p:nvSpPr>
          <p:cNvPr id="87" name="Dikdörtgen 86"/>
          <p:cNvSpPr/>
          <p:nvPr/>
        </p:nvSpPr>
        <p:spPr>
          <a:xfrm>
            <a:off x="5138381" y="445254"/>
            <a:ext cx="3452884" cy="777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</a:t>
            </a:r>
            <a:endParaRPr lang="tr-TR" sz="66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6864823" y="6492875"/>
            <a:ext cx="3086100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88960" y="785716"/>
            <a:ext cx="4005619" cy="2281476"/>
          </a:xfrm>
          <a:prstGeom prst="roundRect">
            <a:avLst/>
          </a:prstGeom>
          <a:solidFill>
            <a:srgbClr val="3AF2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Çekirdek içinde dağılmış ağsı yapıda </a:t>
            </a:r>
            <a:r>
              <a:rPr lang="tr-TR" sz="3200" b="1" dirty="0" smtClean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kromatin iplikler </a:t>
            </a:r>
            <a:r>
              <a:rPr lang="tr-TR" sz="3200" dirty="0" smtClean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bulunur. </a:t>
            </a:r>
            <a:endParaRPr lang="tr-TR" sz="3200" dirty="0">
              <a:ln w="0"/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erbest Form 3"/>
          <p:cNvSpPr/>
          <p:nvPr/>
        </p:nvSpPr>
        <p:spPr>
          <a:xfrm>
            <a:off x="4940489" y="785716"/>
            <a:ext cx="2975212" cy="2462451"/>
          </a:xfrm>
          <a:custGeom>
            <a:avLst/>
            <a:gdLst>
              <a:gd name="connsiteX0" fmla="*/ 873457 w 2214011"/>
              <a:gd name="connsiteY0" fmla="*/ 627797 h 2033517"/>
              <a:gd name="connsiteX1" fmla="*/ 887105 w 2214011"/>
              <a:gd name="connsiteY1" fmla="*/ 859809 h 2033517"/>
              <a:gd name="connsiteX2" fmla="*/ 928048 w 2214011"/>
              <a:gd name="connsiteY2" fmla="*/ 887105 h 2033517"/>
              <a:gd name="connsiteX3" fmla="*/ 996287 w 2214011"/>
              <a:gd name="connsiteY3" fmla="*/ 846161 h 2033517"/>
              <a:gd name="connsiteX4" fmla="*/ 928048 w 2214011"/>
              <a:gd name="connsiteY4" fmla="*/ 655093 h 2033517"/>
              <a:gd name="connsiteX5" fmla="*/ 887105 w 2214011"/>
              <a:gd name="connsiteY5" fmla="*/ 696036 h 2033517"/>
              <a:gd name="connsiteX6" fmla="*/ 982639 w 2214011"/>
              <a:gd name="connsiteY6" fmla="*/ 955343 h 2033517"/>
              <a:gd name="connsiteX7" fmla="*/ 1037230 w 2214011"/>
              <a:gd name="connsiteY7" fmla="*/ 968991 h 2033517"/>
              <a:gd name="connsiteX8" fmla="*/ 1146412 w 2214011"/>
              <a:gd name="connsiteY8" fmla="*/ 928048 h 2033517"/>
              <a:gd name="connsiteX9" fmla="*/ 1119117 w 2214011"/>
              <a:gd name="connsiteY9" fmla="*/ 750627 h 2033517"/>
              <a:gd name="connsiteX10" fmla="*/ 1091821 w 2214011"/>
              <a:gd name="connsiteY10" fmla="*/ 696036 h 2033517"/>
              <a:gd name="connsiteX11" fmla="*/ 982639 w 2214011"/>
              <a:gd name="connsiteY11" fmla="*/ 627797 h 2033517"/>
              <a:gd name="connsiteX12" fmla="*/ 887105 w 2214011"/>
              <a:gd name="connsiteY12" fmla="*/ 641445 h 2033517"/>
              <a:gd name="connsiteX13" fmla="*/ 859809 w 2214011"/>
              <a:gd name="connsiteY13" fmla="*/ 696036 h 2033517"/>
              <a:gd name="connsiteX14" fmla="*/ 1050878 w 2214011"/>
              <a:gd name="connsiteY14" fmla="*/ 750627 h 2033517"/>
              <a:gd name="connsiteX15" fmla="*/ 1132765 w 2214011"/>
              <a:gd name="connsiteY15" fmla="*/ 723331 h 2033517"/>
              <a:gd name="connsiteX16" fmla="*/ 1119117 w 2214011"/>
              <a:gd name="connsiteY16" fmla="*/ 682388 h 2033517"/>
              <a:gd name="connsiteX17" fmla="*/ 1037230 w 2214011"/>
              <a:gd name="connsiteY17" fmla="*/ 614149 h 2033517"/>
              <a:gd name="connsiteX18" fmla="*/ 818866 w 2214011"/>
              <a:gd name="connsiteY18" fmla="*/ 723331 h 2033517"/>
              <a:gd name="connsiteX19" fmla="*/ 805218 w 2214011"/>
              <a:gd name="connsiteY19" fmla="*/ 777923 h 2033517"/>
              <a:gd name="connsiteX20" fmla="*/ 832514 w 2214011"/>
              <a:gd name="connsiteY20" fmla="*/ 941696 h 2033517"/>
              <a:gd name="connsiteX21" fmla="*/ 900753 w 2214011"/>
              <a:gd name="connsiteY21" fmla="*/ 968991 h 2033517"/>
              <a:gd name="connsiteX22" fmla="*/ 1132765 w 2214011"/>
              <a:gd name="connsiteY22" fmla="*/ 982639 h 2033517"/>
              <a:gd name="connsiteX23" fmla="*/ 1119117 w 2214011"/>
              <a:gd name="connsiteY23" fmla="*/ 696036 h 2033517"/>
              <a:gd name="connsiteX24" fmla="*/ 1064526 w 2214011"/>
              <a:gd name="connsiteY24" fmla="*/ 682388 h 2033517"/>
              <a:gd name="connsiteX25" fmla="*/ 941696 w 2214011"/>
              <a:gd name="connsiteY25" fmla="*/ 668740 h 2033517"/>
              <a:gd name="connsiteX26" fmla="*/ 900753 w 2214011"/>
              <a:gd name="connsiteY26" fmla="*/ 777923 h 2033517"/>
              <a:gd name="connsiteX27" fmla="*/ 914400 w 2214011"/>
              <a:gd name="connsiteY27" fmla="*/ 859809 h 2033517"/>
              <a:gd name="connsiteX28" fmla="*/ 982639 w 2214011"/>
              <a:gd name="connsiteY28" fmla="*/ 873457 h 2033517"/>
              <a:gd name="connsiteX29" fmla="*/ 955344 w 2214011"/>
              <a:gd name="connsiteY29" fmla="*/ 559558 h 2033517"/>
              <a:gd name="connsiteX30" fmla="*/ 846162 w 2214011"/>
              <a:gd name="connsiteY30" fmla="*/ 723331 h 2033517"/>
              <a:gd name="connsiteX31" fmla="*/ 859809 w 2214011"/>
              <a:gd name="connsiteY31" fmla="*/ 955343 h 2033517"/>
              <a:gd name="connsiteX32" fmla="*/ 941696 w 2214011"/>
              <a:gd name="connsiteY32" fmla="*/ 996287 h 2033517"/>
              <a:gd name="connsiteX33" fmla="*/ 968991 w 2214011"/>
              <a:gd name="connsiteY33" fmla="*/ 846161 h 2033517"/>
              <a:gd name="connsiteX34" fmla="*/ 982639 w 2214011"/>
              <a:gd name="connsiteY34" fmla="*/ 805218 h 2033517"/>
              <a:gd name="connsiteX35" fmla="*/ 941696 w 2214011"/>
              <a:gd name="connsiteY35" fmla="*/ 532263 h 2033517"/>
              <a:gd name="connsiteX36" fmla="*/ 900753 w 2214011"/>
              <a:gd name="connsiteY36" fmla="*/ 518615 h 2033517"/>
              <a:gd name="connsiteX37" fmla="*/ 859809 w 2214011"/>
              <a:gd name="connsiteY37" fmla="*/ 559558 h 2033517"/>
              <a:gd name="connsiteX38" fmla="*/ 846162 w 2214011"/>
              <a:gd name="connsiteY38" fmla="*/ 846161 h 2033517"/>
              <a:gd name="connsiteX39" fmla="*/ 928048 w 2214011"/>
              <a:gd name="connsiteY39" fmla="*/ 873457 h 2033517"/>
              <a:gd name="connsiteX40" fmla="*/ 1146412 w 2214011"/>
              <a:gd name="connsiteY40" fmla="*/ 846161 h 2033517"/>
              <a:gd name="connsiteX41" fmla="*/ 1132765 w 2214011"/>
              <a:gd name="connsiteY41" fmla="*/ 709684 h 2033517"/>
              <a:gd name="connsiteX42" fmla="*/ 1078174 w 2214011"/>
              <a:gd name="connsiteY42" fmla="*/ 696036 h 2033517"/>
              <a:gd name="connsiteX43" fmla="*/ 941696 w 2214011"/>
              <a:gd name="connsiteY43" fmla="*/ 723331 h 2033517"/>
              <a:gd name="connsiteX44" fmla="*/ 928048 w 2214011"/>
              <a:gd name="connsiteY44" fmla="*/ 764275 h 2033517"/>
              <a:gd name="connsiteX45" fmla="*/ 982639 w 2214011"/>
              <a:gd name="connsiteY45" fmla="*/ 873457 h 2033517"/>
              <a:gd name="connsiteX46" fmla="*/ 1105469 w 2214011"/>
              <a:gd name="connsiteY46" fmla="*/ 859809 h 2033517"/>
              <a:gd name="connsiteX47" fmla="*/ 1091821 w 2214011"/>
              <a:gd name="connsiteY47" fmla="*/ 791570 h 2033517"/>
              <a:gd name="connsiteX48" fmla="*/ 1023582 w 2214011"/>
              <a:gd name="connsiteY48" fmla="*/ 832514 h 2033517"/>
              <a:gd name="connsiteX49" fmla="*/ 1037230 w 2214011"/>
              <a:gd name="connsiteY49" fmla="*/ 968991 h 2033517"/>
              <a:gd name="connsiteX50" fmla="*/ 1091821 w 2214011"/>
              <a:gd name="connsiteY50" fmla="*/ 955343 h 2033517"/>
              <a:gd name="connsiteX51" fmla="*/ 1064526 w 2214011"/>
              <a:gd name="connsiteY51" fmla="*/ 846161 h 2033517"/>
              <a:gd name="connsiteX52" fmla="*/ 968991 w 2214011"/>
              <a:gd name="connsiteY52" fmla="*/ 900752 h 2033517"/>
              <a:gd name="connsiteX53" fmla="*/ 1119117 w 2214011"/>
              <a:gd name="connsiteY53" fmla="*/ 968991 h 2033517"/>
              <a:gd name="connsiteX54" fmla="*/ 1187356 w 2214011"/>
              <a:gd name="connsiteY54" fmla="*/ 873457 h 2033517"/>
              <a:gd name="connsiteX55" fmla="*/ 1078174 w 2214011"/>
              <a:gd name="connsiteY55" fmla="*/ 682388 h 2033517"/>
              <a:gd name="connsiteX56" fmla="*/ 764275 w 2214011"/>
              <a:gd name="connsiteY56" fmla="*/ 709684 h 2033517"/>
              <a:gd name="connsiteX57" fmla="*/ 750627 w 2214011"/>
              <a:gd name="connsiteY57" fmla="*/ 750627 h 2033517"/>
              <a:gd name="connsiteX58" fmla="*/ 750627 w 2214011"/>
              <a:gd name="connsiteY58" fmla="*/ 1037230 h 2033517"/>
              <a:gd name="connsiteX59" fmla="*/ 914400 w 2214011"/>
              <a:gd name="connsiteY59" fmla="*/ 1105469 h 2033517"/>
              <a:gd name="connsiteX60" fmla="*/ 1119117 w 2214011"/>
              <a:gd name="connsiteY60" fmla="*/ 1091821 h 2033517"/>
              <a:gd name="connsiteX61" fmla="*/ 1064526 w 2214011"/>
              <a:gd name="connsiteY61" fmla="*/ 791570 h 2033517"/>
              <a:gd name="connsiteX62" fmla="*/ 968991 w 2214011"/>
              <a:gd name="connsiteY62" fmla="*/ 873457 h 2033517"/>
              <a:gd name="connsiteX63" fmla="*/ 996287 w 2214011"/>
              <a:gd name="connsiteY63" fmla="*/ 1050878 h 2033517"/>
              <a:gd name="connsiteX64" fmla="*/ 1187356 w 2214011"/>
              <a:gd name="connsiteY64" fmla="*/ 846161 h 2033517"/>
              <a:gd name="connsiteX65" fmla="*/ 805218 w 2214011"/>
              <a:gd name="connsiteY65" fmla="*/ 436728 h 2033517"/>
              <a:gd name="connsiteX66" fmla="*/ 723332 w 2214011"/>
              <a:gd name="connsiteY66" fmla="*/ 450376 h 2033517"/>
              <a:gd name="connsiteX67" fmla="*/ 887105 w 2214011"/>
              <a:gd name="connsiteY67" fmla="*/ 941696 h 2033517"/>
              <a:gd name="connsiteX68" fmla="*/ 1105469 w 2214011"/>
              <a:gd name="connsiteY68" fmla="*/ 968991 h 2033517"/>
              <a:gd name="connsiteX69" fmla="*/ 1201003 w 2214011"/>
              <a:gd name="connsiteY69" fmla="*/ 491320 h 2033517"/>
              <a:gd name="connsiteX70" fmla="*/ 1146412 w 2214011"/>
              <a:gd name="connsiteY70" fmla="*/ 464024 h 2033517"/>
              <a:gd name="connsiteX71" fmla="*/ 982639 w 2214011"/>
              <a:gd name="connsiteY71" fmla="*/ 518615 h 2033517"/>
              <a:gd name="connsiteX72" fmla="*/ 900753 w 2214011"/>
              <a:gd name="connsiteY72" fmla="*/ 968991 h 2033517"/>
              <a:gd name="connsiteX73" fmla="*/ 982639 w 2214011"/>
              <a:gd name="connsiteY73" fmla="*/ 982639 h 2033517"/>
              <a:gd name="connsiteX74" fmla="*/ 1173708 w 2214011"/>
              <a:gd name="connsiteY74" fmla="*/ 968991 h 2033517"/>
              <a:gd name="connsiteX75" fmla="*/ 1146412 w 2214011"/>
              <a:gd name="connsiteY75" fmla="*/ 532263 h 2033517"/>
              <a:gd name="connsiteX76" fmla="*/ 1064526 w 2214011"/>
              <a:gd name="connsiteY76" fmla="*/ 518615 h 2033517"/>
              <a:gd name="connsiteX77" fmla="*/ 928048 w 2214011"/>
              <a:gd name="connsiteY77" fmla="*/ 545911 h 2033517"/>
              <a:gd name="connsiteX78" fmla="*/ 832514 w 2214011"/>
              <a:gd name="connsiteY78" fmla="*/ 859809 h 2033517"/>
              <a:gd name="connsiteX79" fmla="*/ 928048 w 2214011"/>
              <a:gd name="connsiteY79" fmla="*/ 1064526 h 2033517"/>
              <a:gd name="connsiteX80" fmla="*/ 982639 w 2214011"/>
              <a:gd name="connsiteY80" fmla="*/ 1091821 h 2033517"/>
              <a:gd name="connsiteX81" fmla="*/ 1037230 w 2214011"/>
              <a:gd name="connsiteY81" fmla="*/ 1050878 h 2033517"/>
              <a:gd name="connsiteX82" fmla="*/ 859809 w 2214011"/>
              <a:gd name="connsiteY82" fmla="*/ 723331 h 2033517"/>
              <a:gd name="connsiteX83" fmla="*/ 764275 w 2214011"/>
              <a:gd name="connsiteY83" fmla="*/ 777923 h 2033517"/>
              <a:gd name="connsiteX84" fmla="*/ 736979 w 2214011"/>
              <a:gd name="connsiteY84" fmla="*/ 873457 h 2033517"/>
              <a:gd name="connsiteX85" fmla="*/ 764275 w 2214011"/>
              <a:gd name="connsiteY85" fmla="*/ 1119117 h 2033517"/>
              <a:gd name="connsiteX86" fmla="*/ 791571 w 2214011"/>
              <a:gd name="connsiteY86" fmla="*/ 1160060 h 2033517"/>
              <a:gd name="connsiteX87" fmla="*/ 1023582 w 2214011"/>
              <a:gd name="connsiteY87" fmla="*/ 1201003 h 2033517"/>
              <a:gd name="connsiteX88" fmla="*/ 1091821 w 2214011"/>
              <a:gd name="connsiteY88" fmla="*/ 1132764 h 2033517"/>
              <a:gd name="connsiteX89" fmla="*/ 996287 w 2214011"/>
              <a:gd name="connsiteY89" fmla="*/ 764275 h 2033517"/>
              <a:gd name="connsiteX90" fmla="*/ 941696 w 2214011"/>
              <a:gd name="connsiteY90" fmla="*/ 696036 h 2033517"/>
              <a:gd name="connsiteX91" fmla="*/ 873457 w 2214011"/>
              <a:gd name="connsiteY91" fmla="*/ 668740 h 2033517"/>
              <a:gd name="connsiteX92" fmla="*/ 573206 w 2214011"/>
              <a:gd name="connsiteY92" fmla="*/ 586854 h 2033517"/>
              <a:gd name="connsiteX93" fmla="*/ 491320 w 2214011"/>
              <a:gd name="connsiteY93" fmla="*/ 818866 h 2033517"/>
              <a:gd name="connsiteX94" fmla="*/ 627797 w 2214011"/>
              <a:gd name="connsiteY94" fmla="*/ 1187355 h 2033517"/>
              <a:gd name="connsiteX95" fmla="*/ 791571 w 2214011"/>
              <a:gd name="connsiteY95" fmla="*/ 1255594 h 2033517"/>
              <a:gd name="connsiteX96" fmla="*/ 1132765 w 2214011"/>
              <a:gd name="connsiteY96" fmla="*/ 1282890 h 2033517"/>
              <a:gd name="connsiteX97" fmla="*/ 1064526 w 2214011"/>
              <a:gd name="connsiteY97" fmla="*/ 805218 h 2033517"/>
              <a:gd name="connsiteX98" fmla="*/ 928048 w 2214011"/>
              <a:gd name="connsiteY98" fmla="*/ 846161 h 2033517"/>
              <a:gd name="connsiteX99" fmla="*/ 982639 w 2214011"/>
              <a:gd name="connsiteY99" fmla="*/ 968991 h 2033517"/>
              <a:gd name="connsiteX100" fmla="*/ 1091821 w 2214011"/>
              <a:gd name="connsiteY100" fmla="*/ 859809 h 2033517"/>
              <a:gd name="connsiteX101" fmla="*/ 1064526 w 2214011"/>
              <a:gd name="connsiteY101" fmla="*/ 641445 h 2033517"/>
              <a:gd name="connsiteX102" fmla="*/ 846162 w 2214011"/>
              <a:gd name="connsiteY102" fmla="*/ 668740 h 2033517"/>
              <a:gd name="connsiteX103" fmla="*/ 805218 w 2214011"/>
              <a:gd name="connsiteY103" fmla="*/ 846161 h 2033517"/>
              <a:gd name="connsiteX104" fmla="*/ 818866 w 2214011"/>
              <a:gd name="connsiteY104" fmla="*/ 941696 h 2033517"/>
              <a:gd name="connsiteX105" fmla="*/ 1050878 w 2214011"/>
              <a:gd name="connsiteY105" fmla="*/ 914400 h 2033517"/>
              <a:gd name="connsiteX106" fmla="*/ 1023582 w 2214011"/>
              <a:gd name="connsiteY106" fmla="*/ 627797 h 2033517"/>
              <a:gd name="connsiteX107" fmla="*/ 914400 w 2214011"/>
              <a:gd name="connsiteY107" fmla="*/ 696036 h 2033517"/>
              <a:gd name="connsiteX108" fmla="*/ 914400 w 2214011"/>
              <a:gd name="connsiteY108" fmla="*/ 968991 h 2033517"/>
              <a:gd name="connsiteX109" fmla="*/ 955344 w 2214011"/>
              <a:gd name="connsiteY109" fmla="*/ 982639 h 2033517"/>
              <a:gd name="connsiteX110" fmla="*/ 1091821 w 2214011"/>
              <a:gd name="connsiteY110" fmla="*/ 614149 h 2033517"/>
              <a:gd name="connsiteX111" fmla="*/ 873457 w 2214011"/>
              <a:gd name="connsiteY111" fmla="*/ 641445 h 2033517"/>
              <a:gd name="connsiteX112" fmla="*/ 968991 w 2214011"/>
              <a:gd name="connsiteY112" fmla="*/ 968991 h 2033517"/>
              <a:gd name="connsiteX113" fmla="*/ 1160060 w 2214011"/>
              <a:gd name="connsiteY113" fmla="*/ 682388 h 2033517"/>
              <a:gd name="connsiteX114" fmla="*/ 1105469 w 2214011"/>
              <a:gd name="connsiteY114" fmla="*/ 750627 h 2033517"/>
              <a:gd name="connsiteX115" fmla="*/ 1105469 w 2214011"/>
              <a:gd name="connsiteY115" fmla="*/ 968991 h 2033517"/>
              <a:gd name="connsiteX116" fmla="*/ 1146412 w 2214011"/>
              <a:gd name="connsiteY116" fmla="*/ 982639 h 2033517"/>
              <a:gd name="connsiteX117" fmla="*/ 1323833 w 2214011"/>
              <a:gd name="connsiteY117" fmla="*/ 955343 h 2033517"/>
              <a:gd name="connsiteX118" fmla="*/ 982639 w 2214011"/>
              <a:gd name="connsiteY118" fmla="*/ 736979 h 2033517"/>
              <a:gd name="connsiteX119" fmla="*/ 859809 w 2214011"/>
              <a:gd name="connsiteY119" fmla="*/ 846161 h 2033517"/>
              <a:gd name="connsiteX120" fmla="*/ 846162 w 2214011"/>
              <a:gd name="connsiteY120" fmla="*/ 887105 h 2033517"/>
              <a:gd name="connsiteX121" fmla="*/ 887105 w 2214011"/>
              <a:gd name="connsiteY121" fmla="*/ 914400 h 2033517"/>
              <a:gd name="connsiteX122" fmla="*/ 941696 w 2214011"/>
              <a:gd name="connsiteY122" fmla="*/ 859809 h 2033517"/>
              <a:gd name="connsiteX123" fmla="*/ 955344 w 2214011"/>
              <a:gd name="connsiteY123" fmla="*/ 805218 h 2033517"/>
              <a:gd name="connsiteX124" fmla="*/ 968991 w 2214011"/>
              <a:gd name="connsiteY124" fmla="*/ 996287 h 2033517"/>
              <a:gd name="connsiteX125" fmla="*/ 1037230 w 2214011"/>
              <a:gd name="connsiteY125" fmla="*/ 968991 h 2033517"/>
              <a:gd name="connsiteX126" fmla="*/ 900753 w 2214011"/>
              <a:gd name="connsiteY126" fmla="*/ 873457 h 2033517"/>
              <a:gd name="connsiteX127" fmla="*/ 791571 w 2214011"/>
              <a:gd name="connsiteY127" fmla="*/ 941696 h 2033517"/>
              <a:gd name="connsiteX128" fmla="*/ 1160060 w 2214011"/>
              <a:gd name="connsiteY128" fmla="*/ 996287 h 2033517"/>
              <a:gd name="connsiteX129" fmla="*/ 1173708 w 2214011"/>
              <a:gd name="connsiteY129" fmla="*/ 887105 h 2033517"/>
              <a:gd name="connsiteX130" fmla="*/ 1064526 w 2214011"/>
              <a:gd name="connsiteY130" fmla="*/ 723331 h 2033517"/>
              <a:gd name="connsiteX131" fmla="*/ 955344 w 2214011"/>
              <a:gd name="connsiteY131" fmla="*/ 1078173 h 2033517"/>
              <a:gd name="connsiteX132" fmla="*/ 1050878 w 2214011"/>
              <a:gd name="connsiteY132" fmla="*/ 955343 h 2033517"/>
              <a:gd name="connsiteX133" fmla="*/ 968991 w 2214011"/>
              <a:gd name="connsiteY133" fmla="*/ 641445 h 2033517"/>
              <a:gd name="connsiteX134" fmla="*/ 914400 w 2214011"/>
              <a:gd name="connsiteY134" fmla="*/ 818866 h 2033517"/>
              <a:gd name="connsiteX135" fmla="*/ 1050878 w 2214011"/>
              <a:gd name="connsiteY135" fmla="*/ 1132764 h 2033517"/>
              <a:gd name="connsiteX136" fmla="*/ 1201003 w 2214011"/>
              <a:gd name="connsiteY136" fmla="*/ 1105469 h 2033517"/>
              <a:gd name="connsiteX137" fmla="*/ 1214651 w 2214011"/>
              <a:gd name="connsiteY137" fmla="*/ 996287 h 2033517"/>
              <a:gd name="connsiteX138" fmla="*/ 1160060 w 2214011"/>
              <a:gd name="connsiteY138" fmla="*/ 723331 h 2033517"/>
              <a:gd name="connsiteX139" fmla="*/ 1078174 w 2214011"/>
              <a:gd name="connsiteY139" fmla="*/ 641445 h 2033517"/>
              <a:gd name="connsiteX140" fmla="*/ 887105 w 2214011"/>
              <a:gd name="connsiteY140" fmla="*/ 573206 h 2033517"/>
              <a:gd name="connsiteX141" fmla="*/ 736979 w 2214011"/>
              <a:gd name="connsiteY141" fmla="*/ 709684 h 2033517"/>
              <a:gd name="connsiteX142" fmla="*/ 696036 w 2214011"/>
              <a:gd name="connsiteY142" fmla="*/ 914400 h 2033517"/>
              <a:gd name="connsiteX143" fmla="*/ 764275 w 2214011"/>
              <a:gd name="connsiteY143" fmla="*/ 1228299 h 2033517"/>
              <a:gd name="connsiteX144" fmla="*/ 818866 w 2214011"/>
              <a:gd name="connsiteY144" fmla="*/ 1255594 h 2033517"/>
              <a:gd name="connsiteX145" fmla="*/ 928048 w 2214011"/>
              <a:gd name="connsiteY145" fmla="*/ 1269242 h 2033517"/>
              <a:gd name="connsiteX146" fmla="*/ 1064526 w 2214011"/>
              <a:gd name="connsiteY146" fmla="*/ 1187355 h 2033517"/>
              <a:gd name="connsiteX147" fmla="*/ 982639 w 2214011"/>
              <a:gd name="connsiteY147" fmla="*/ 696036 h 2033517"/>
              <a:gd name="connsiteX148" fmla="*/ 846162 w 2214011"/>
              <a:gd name="connsiteY148" fmla="*/ 859809 h 2033517"/>
              <a:gd name="connsiteX149" fmla="*/ 859809 w 2214011"/>
              <a:gd name="connsiteY149" fmla="*/ 968991 h 2033517"/>
              <a:gd name="connsiteX150" fmla="*/ 1078174 w 2214011"/>
              <a:gd name="connsiteY150" fmla="*/ 955343 h 2033517"/>
              <a:gd name="connsiteX151" fmla="*/ 1091821 w 2214011"/>
              <a:gd name="connsiteY151" fmla="*/ 586854 h 2033517"/>
              <a:gd name="connsiteX152" fmla="*/ 1023582 w 2214011"/>
              <a:gd name="connsiteY152" fmla="*/ 627797 h 2033517"/>
              <a:gd name="connsiteX153" fmla="*/ 982639 w 2214011"/>
              <a:gd name="connsiteY153" fmla="*/ 941696 h 2033517"/>
              <a:gd name="connsiteX154" fmla="*/ 1160060 w 2214011"/>
              <a:gd name="connsiteY154" fmla="*/ 1105469 h 2033517"/>
              <a:gd name="connsiteX155" fmla="*/ 1228299 w 2214011"/>
              <a:gd name="connsiteY155" fmla="*/ 1064526 h 2033517"/>
              <a:gd name="connsiteX156" fmla="*/ 1146412 w 2214011"/>
              <a:gd name="connsiteY156" fmla="*/ 709684 h 2033517"/>
              <a:gd name="connsiteX157" fmla="*/ 846162 w 2214011"/>
              <a:gd name="connsiteY157" fmla="*/ 655093 h 2033517"/>
              <a:gd name="connsiteX158" fmla="*/ 736979 w 2214011"/>
              <a:gd name="connsiteY158" fmla="*/ 696036 h 2033517"/>
              <a:gd name="connsiteX159" fmla="*/ 655093 w 2214011"/>
              <a:gd name="connsiteY159" fmla="*/ 873457 h 2033517"/>
              <a:gd name="connsiteX160" fmla="*/ 696036 w 2214011"/>
              <a:gd name="connsiteY160" fmla="*/ 1146412 h 2033517"/>
              <a:gd name="connsiteX161" fmla="*/ 750627 w 2214011"/>
              <a:gd name="connsiteY161" fmla="*/ 1173708 h 2033517"/>
              <a:gd name="connsiteX162" fmla="*/ 1146412 w 2214011"/>
              <a:gd name="connsiteY162" fmla="*/ 1201003 h 2033517"/>
              <a:gd name="connsiteX163" fmla="*/ 1187356 w 2214011"/>
              <a:gd name="connsiteY163" fmla="*/ 832514 h 2033517"/>
              <a:gd name="connsiteX164" fmla="*/ 1091821 w 2214011"/>
              <a:gd name="connsiteY164" fmla="*/ 805218 h 2033517"/>
              <a:gd name="connsiteX165" fmla="*/ 982639 w 2214011"/>
              <a:gd name="connsiteY165" fmla="*/ 873457 h 2033517"/>
              <a:gd name="connsiteX166" fmla="*/ 1023582 w 2214011"/>
              <a:gd name="connsiteY166" fmla="*/ 1105469 h 2033517"/>
              <a:gd name="connsiteX167" fmla="*/ 1323833 w 2214011"/>
              <a:gd name="connsiteY167" fmla="*/ 1050878 h 2033517"/>
              <a:gd name="connsiteX168" fmla="*/ 1064526 w 2214011"/>
              <a:gd name="connsiteY168" fmla="*/ 586854 h 2033517"/>
              <a:gd name="connsiteX169" fmla="*/ 805218 w 2214011"/>
              <a:gd name="connsiteY169" fmla="*/ 682388 h 2033517"/>
              <a:gd name="connsiteX170" fmla="*/ 777923 w 2214011"/>
              <a:gd name="connsiteY170" fmla="*/ 764275 h 2033517"/>
              <a:gd name="connsiteX171" fmla="*/ 928048 w 2214011"/>
              <a:gd name="connsiteY171" fmla="*/ 1037230 h 2033517"/>
              <a:gd name="connsiteX172" fmla="*/ 1119117 w 2214011"/>
              <a:gd name="connsiteY172" fmla="*/ 968991 h 2033517"/>
              <a:gd name="connsiteX173" fmla="*/ 1078174 w 2214011"/>
              <a:gd name="connsiteY173" fmla="*/ 559558 h 2033517"/>
              <a:gd name="connsiteX174" fmla="*/ 941696 w 2214011"/>
              <a:gd name="connsiteY174" fmla="*/ 750627 h 2033517"/>
              <a:gd name="connsiteX175" fmla="*/ 1214651 w 2214011"/>
              <a:gd name="connsiteY175" fmla="*/ 1105469 h 2033517"/>
              <a:gd name="connsiteX176" fmla="*/ 1351129 w 2214011"/>
              <a:gd name="connsiteY176" fmla="*/ 1009934 h 2033517"/>
              <a:gd name="connsiteX177" fmla="*/ 1310185 w 2214011"/>
              <a:gd name="connsiteY177" fmla="*/ 696036 h 2033517"/>
              <a:gd name="connsiteX178" fmla="*/ 1201003 w 2214011"/>
              <a:gd name="connsiteY178" fmla="*/ 641445 h 2033517"/>
              <a:gd name="connsiteX179" fmla="*/ 955344 w 2214011"/>
              <a:gd name="connsiteY179" fmla="*/ 614149 h 2033517"/>
              <a:gd name="connsiteX180" fmla="*/ 846162 w 2214011"/>
              <a:gd name="connsiteY180" fmla="*/ 914400 h 2033517"/>
              <a:gd name="connsiteX181" fmla="*/ 859809 w 2214011"/>
              <a:gd name="connsiteY181" fmla="*/ 1023582 h 2033517"/>
              <a:gd name="connsiteX182" fmla="*/ 955344 w 2214011"/>
              <a:gd name="connsiteY182" fmla="*/ 1146412 h 2033517"/>
              <a:gd name="connsiteX183" fmla="*/ 1023582 w 2214011"/>
              <a:gd name="connsiteY183" fmla="*/ 1173708 h 2033517"/>
              <a:gd name="connsiteX184" fmla="*/ 1378424 w 2214011"/>
              <a:gd name="connsiteY184" fmla="*/ 1214651 h 2033517"/>
              <a:gd name="connsiteX185" fmla="*/ 1405720 w 2214011"/>
              <a:gd name="connsiteY185" fmla="*/ 1023582 h 2033517"/>
              <a:gd name="connsiteX186" fmla="*/ 1337481 w 2214011"/>
              <a:gd name="connsiteY186" fmla="*/ 887105 h 2033517"/>
              <a:gd name="connsiteX187" fmla="*/ 1214651 w 2214011"/>
              <a:gd name="connsiteY187" fmla="*/ 791570 h 2033517"/>
              <a:gd name="connsiteX188" fmla="*/ 1119117 w 2214011"/>
              <a:gd name="connsiteY188" fmla="*/ 750627 h 2033517"/>
              <a:gd name="connsiteX189" fmla="*/ 1050878 w 2214011"/>
              <a:gd name="connsiteY189" fmla="*/ 764275 h 2033517"/>
              <a:gd name="connsiteX190" fmla="*/ 1037230 w 2214011"/>
              <a:gd name="connsiteY190" fmla="*/ 818866 h 2033517"/>
              <a:gd name="connsiteX191" fmla="*/ 1119117 w 2214011"/>
              <a:gd name="connsiteY191" fmla="*/ 1050878 h 2033517"/>
              <a:gd name="connsiteX192" fmla="*/ 1378424 w 2214011"/>
              <a:gd name="connsiteY192" fmla="*/ 1037230 h 2033517"/>
              <a:gd name="connsiteX193" fmla="*/ 1282890 w 2214011"/>
              <a:gd name="connsiteY193" fmla="*/ 709684 h 2033517"/>
              <a:gd name="connsiteX194" fmla="*/ 1228299 w 2214011"/>
              <a:gd name="connsiteY194" fmla="*/ 668740 h 2033517"/>
              <a:gd name="connsiteX195" fmla="*/ 955344 w 2214011"/>
              <a:gd name="connsiteY195" fmla="*/ 614149 h 2033517"/>
              <a:gd name="connsiteX196" fmla="*/ 818866 w 2214011"/>
              <a:gd name="connsiteY196" fmla="*/ 736979 h 2033517"/>
              <a:gd name="connsiteX197" fmla="*/ 941696 w 2214011"/>
              <a:gd name="connsiteY197" fmla="*/ 955343 h 2033517"/>
              <a:gd name="connsiteX198" fmla="*/ 1214651 w 2214011"/>
              <a:gd name="connsiteY198" fmla="*/ 832514 h 2033517"/>
              <a:gd name="connsiteX199" fmla="*/ 1078174 w 2214011"/>
              <a:gd name="connsiteY199" fmla="*/ 532263 h 2033517"/>
              <a:gd name="connsiteX200" fmla="*/ 1023582 w 2214011"/>
              <a:gd name="connsiteY200" fmla="*/ 518615 h 2033517"/>
              <a:gd name="connsiteX201" fmla="*/ 846162 w 2214011"/>
              <a:gd name="connsiteY201" fmla="*/ 805218 h 2033517"/>
              <a:gd name="connsiteX202" fmla="*/ 859809 w 2214011"/>
              <a:gd name="connsiteY202" fmla="*/ 900752 h 2033517"/>
              <a:gd name="connsiteX203" fmla="*/ 1146412 w 2214011"/>
              <a:gd name="connsiteY203" fmla="*/ 996287 h 2033517"/>
              <a:gd name="connsiteX204" fmla="*/ 1446663 w 2214011"/>
              <a:gd name="connsiteY204" fmla="*/ 955343 h 2033517"/>
              <a:gd name="connsiteX205" fmla="*/ 1433015 w 2214011"/>
              <a:gd name="connsiteY205" fmla="*/ 668740 h 2033517"/>
              <a:gd name="connsiteX206" fmla="*/ 1037230 w 2214011"/>
              <a:gd name="connsiteY206" fmla="*/ 395785 h 2033517"/>
              <a:gd name="connsiteX207" fmla="*/ 791571 w 2214011"/>
              <a:gd name="connsiteY207" fmla="*/ 409433 h 2033517"/>
              <a:gd name="connsiteX208" fmla="*/ 750627 w 2214011"/>
              <a:gd name="connsiteY208" fmla="*/ 504967 h 2033517"/>
              <a:gd name="connsiteX209" fmla="*/ 996287 w 2214011"/>
              <a:gd name="connsiteY209" fmla="*/ 1009934 h 2033517"/>
              <a:gd name="connsiteX210" fmla="*/ 1105469 w 2214011"/>
              <a:gd name="connsiteY210" fmla="*/ 996287 h 2033517"/>
              <a:gd name="connsiteX211" fmla="*/ 1050878 w 2214011"/>
              <a:gd name="connsiteY211" fmla="*/ 600502 h 2033517"/>
              <a:gd name="connsiteX212" fmla="*/ 1023582 w 2214011"/>
              <a:gd name="connsiteY212" fmla="*/ 709684 h 2033517"/>
              <a:gd name="connsiteX213" fmla="*/ 1009935 w 2214011"/>
              <a:gd name="connsiteY213" fmla="*/ 750627 h 2033517"/>
              <a:gd name="connsiteX214" fmla="*/ 996287 w 2214011"/>
              <a:gd name="connsiteY214" fmla="*/ 600502 h 2033517"/>
              <a:gd name="connsiteX215" fmla="*/ 968991 w 2214011"/>
              <a:gd name="connsiteY215" fmla="*/ 750627 h 2033517"/>
              <a:gd name="connsiteX216" fmla="*/ 955344 w 2214011"/>
              <a:gd name="connsiteY216" fmla="*/ 859809 h 2033517"/>
              <a:gd name="connsiteX217" fmla="*/ 928048 w 2214011"/>
              <a:gd name="connsiteY217" fmla="*/ 805218 h 2033517"/>
              <a:gd name="connsiteX218" fmla="*/ 914400 w 2214011"/>
              <a:gd name="connsiteY218" fmla="*/ 750627 h 2033517"/>
              <a:gd name="connsiteX219" fmla="*/ 900753 w 2214011"/>
              <a:gd name="connsiteY219" fmla="*/ 709684 h 2033517"/>
              <a:gd name="connsiteX220" fmla="*/ 859809 w 2214011"/>
              <a:gd name="connsiteY220" fmla="*/ 750627 h 2033517"/>
              <a:gd name="connsiteX221" fmla="*/ 805218 w 2214011"/>
              <a:gd name="connsiteY221" fmla="*/ 941696 h 2033517"/>
              <a:gd name="connsiteX222" fmla="*/ 777923 w 2214011"/>
              <a:gd name="connsiteY222" fmla="*/ 1023582 h 2033517"/>
              <a:gd name="connsiteX223" fmla="*/ 764275 w 2214011"/>
              <a:gd name="connsiteY223" fmla="*/ 1173708 h 2033517"/>
              <a:gd name="connsiteX224" fmla="*/ 750627 w 2214011"/>
              <a:gd name="connsiteY224" fmla="*/ 1132764 h 2033517"/>
              <a:gd name="connsiteX225" fmla="*/ 736979 w 2214011"/>
              <a:gd name="connsiteY225" fmla="*/ 1023582 h 2033517"/>
              <a:gd name="connsiteX226" fmla="*/ 723332 w 2214011"/>
              <a:gd name="connsiteY226" fmla="*/ 941696 h 2033517"/>
              <a:gd name="connsiteX227" fmla="*/ 696036 w 2214011"/>
              <a:gd name="connsiteY227" fmla="*/ 791570 h 2033517"/>
              <a:gd name="connsiteX228" fmla="*/ 682388 w 2214011"/>
              <a:gd name="connsiteY228" fmla="*/ 859809 h 2033517"/>
              <a:gd name="connsiteX229" fmla="*/ 668741 w 2214011"/>
              <a:gd name="connsiteY229" fmla="*/ 968991 h 2033517"/>
              <a:gd name="connsiteX230" fmla="*/ 655093 w 2214011"/>
              <a:gd name="connsiteY230" fmla="*/ 791570 h 2033517"/>
              <a:gd name="connsiteX231" fmla="*/ 655093 w 2214011"/>
              <a:gd name="connsiteY231" fmla="*/ 1091821 h 2033517"/>
              <a:gd name="connsiteX232" fmla="*/ 668741 w 2214011"/>
              <a:gd name="connsiteY232" fmla="*/ 1037230 h 2033517"/>
              <a:gd name="connsiteX233" fmla="*/ 682388 w 2214011"/>
              <a:gd name="connsiteY233" fmla="*/ 955343 h 2033517"/>
              <a:gd name="connsiteX234" fmla="*/ 709684 w 2214011"/>
              <a:gd name="connsiteY234" fmla="*/ 723331 h 2033517"/>
              <a:gd name="connsiteX235" fmla="*/ 736979 w 2214011"/>
              <a:gd name="connsiteY235" fmla="*/ 1009934 h 2033517"/>
              <a:gd name="connsiteX236" fmla="*/ 750627 w 2214011"/>
              <a:gd name="connsiteY236" fmla="*/ 968991 h 2033517"/>
              <a:gd name="connsiteX237" fmla="*/ 777923 w 2214011"/>
              <a:gd name="connsiteY237" fmla="*/ 832514 h 2033517"/>
              <a:gd name="connsiteX238" fmla="*/ 887105 w 2214011"/>
              <a:gd name="connsiteY238" fmla="*/ 955343 h 2033517"/>
              <a:gd name="connsiteX239" fmla="*/ 955344 w 2214011"/>
              <a:gd name="connsiteY239" fmla="*/ 928048 h 2033517"/>
              <a:gd name="connsiteX240" fmla="*/ 968991 w 2214011"/>
              <a:gd name="connsiteY240" fmla="*/ 832514 h 2033517"/>
              <a:gd name="connsiteX241" fmla="*/ 982639 w 2214011"/>
              <a:gd name="connsiteY241" fmla="*/ 682388 h 2033517"/>
              <a:gd name="connsiteX242" fmla="*/ 1023582 w 2214011"/>
              <a:gd name="connsiteY242" fmla="*/ 900752 h 2033517"/>
              <a:gd name="connsiteX243" fmla="*/ 1037230 w 2214011"/>
              <a:gd name="connsiteY243" fmla="*/ 941696 h 2033517"/>
              <a:gd name="connsiteX244" fmla="*/ 1064526 w 2214011"/>
              <a:gd name="connsiteY244" fmla="*/ 1078173 h 2033517"/>
              <a:gd name="connsiteX245" fmla="*/ 1091821 w 2214011"/>
              <a:gd name="connsiteY245" fmla="*/ 1132764 h 2033517"/>
              <a:gd name="connsiteX246" fmla="*/ 1132765 w 2214011"/>
              <a:gd name="connsiteY246" fmla="*/ 1078173 h 2033517"/>
              <a:gd name="connsiteX247" fmla="*/ 1173708 w 2214011"/>
              <a:gd name="connsiteY247" fmla="*/ 982639 h 2033517"/>
              <a:gd name="connsiteX248" fmla="*/ 1201003 w 2214011"/>
              <a:gd name="connsiteY248" fmla="*/ 1050878 h 2033517"/>
              <a:gd name="connsiteX249" fmla="*/ 1214651 w 2214011"/>
              <a:gd name="connsiteY249" fmla="*/ 1091821 h 2033517"/>
              <a:gd name="connsiteX250" fmla="*/ 1241947 w 2214011"/>
              <a:gd name="connsiteY250" fmla="*/ 1132764 h 2033517"/>
              <a:gd name="connsiteX251" fmla="*/ 1323833 w 2214011"/>
              <a:gd name="connsiteY251" fmla="*/ 1160060 h 2033517"/>
              <a:gd name="connsiteX252" fmla="*/ 1501254 w 2214011"/>
              <a:gd name="connsiteY252" fmla="*/ 1119117 h 2033517"/>
              <a:gd name="connsiteX253" fmla="*/ 1433015 w 2214011"/>
              <a:gd name="connsiteY253" fmla="*/ 682388 h 2033517"/>
              <a:gd name="connsiteX254" fmla="*/ 1187356 w 2214011"/>
              <a:gd name="connsiteY254" fmla="*/ 791570 h 2033517"/>
              <a:gd name="connsiteX255" fmla="*/ 1160060 w 2214011"/>
              <a:gd name="connsiteY255" fmla="*/ 887105 h 2033517"/>
              <a:gd name="connsiteX256" fmla="*/ 1146412 w 2214011"/>
              <a:gd name="connsiteY256" fmla="*/ 1050878 h 2033517"/>
              <a:gd name="connsiteX257" fmla="*/ 1405720 w 2214011"/>
              <a:gd name="connsiteY257" fmla="*/ 1037230 h 2033517"/>
              <a:gd name="connsiteX258" fmla="*/ 1419368 w 2214011"/>
              <a:gd name="connsiteY258" fmla="*/ 968991 h 2033517"/>
              <a:gd name="connsiteX259" fmla="*/ 1337481 w 2214011"/>
              <a:gd name="connsiteY259" fmla="*/ 573206 h 2033517"/>
              <a:gd name="connsiteX260" fmla="*/ 1296538 w 2214011"/>
              <a:gd name="connsiteY260" fmla="*/ 545911 h 2033517"/>
              <a:gd name="connsiteX261" fmla="*/ 1132765 w 2214011"/>
              <a:gd name="connsiteY261" fmla="*/ 504967 h 2033517"/>
              <a:gd name="connsiteX262" fmla="*/ 1064526 w 2214011"/>
              <a:gd name="connsiteY262" fmla="*/ 559558 h 2033517"/>
              <a:gd name="connsiteX263" fmla="*/ 996287 w 2214011"/>
              <a:gd name="connsiteY263" fmla="*/ 859809 h 2033517"/>
              <a:gd name="connsiteX264" fmla="*/ 982639 w 2214011"/>
              <a:gd name="connsiteY264" fmla="*/ 914400 h 2033517"/>
              <a:gd name="connsiteX265" fmla="*/ 1091821 w 2214011"/>
              <a:gd name="connsiteY265" fmla="*/ 1241946 h 2033517"/>
              <a:gd name="connsiteX266" fmla="*/ 1187356 w 2214011"/>
              <a:gd name="connsiteY266" fmla="*/ 1269242 h 2033517"/>
              <a:gd name="connsiteX267" fmla="*/ 1392072 w 2214011"/>
              <a:gd name="connsiteY267" fmla="*/ 1255594 h 2033517"/>
              <a:gd name="connsiteX268" fmla="*/ 1050878 w 2214011"/>
              <a:gd name="connsiteY268" fmla="*/ 395785 h 2033517"/>
              <a:gd name="connsiteX269" fmla="*/ 941696 w 2214011"/>
              <a:gd name="connsiteY269" fmla="*/ 341194 h 2033517"/>
              <a:gd name="connsiteX270" fmla="*/ 764275 w 2214011"/>
              <a:gd name="connsiteY270" fmla="*/ 423081 h 2033517"/>
              <a:gd name="connsiteX271" fmla="*/ 941696 w 2214011"/>
              <a:gd name="connsiteY271" fmla="*/ 1105469 h 2033517"/>
              <a:gd name="connsiteX272" fmla="*/ 1064526 w 2214011"/>
              <a:gd name="connsiteY272" fmla="*/ 1146412 h 2033517"/>
              <a:gd name="connsiteX273" fmla="*/ 1378424 w 2214011"/>
              <a:gd name="connsiteY273" fmla="*/ 1132764 h 2033517"/>
              <a:gd name="connsiteX274" fmla="*/ 1187356 w 2214011"/>
              <a:gd name="connsiteY274" fmla="*/ 545911 h 2033517"/>
              <a:gd name="connsiteX275" fmla="*/ 1050878 w 2214011"/>
              <a:gd name="connsiteY275" fmla="*/ 655093 h 2033517"/>
              <a:gd name="connsiteX276" fmla="*/ 1173708 w 2214011"/>
              <a:gd name="connsiteY276" fmla="*/ 1064526 h 2033517"/>
              <a:gd name="connsiteX277" fmla="*/ 1378424 w 2214011"/>
              <a:gd name="connsiteY277" fmla="*/ 1009934 h 2033517"/>
              <a:gd name="connsiteX278" fmla="*/ 1351129 w 2214011"/>
              <a:gd name="connsiteY278" fmla="*/ 777923 h 2033517"/>
              <a:gd name="connsiteX279" fmla="*/ 1337481 w 2214011"/>
              <a:gd name="connsiteY279" fmla="*/ 736979 h 2033517"/>
              <a:gd name="connsiteX280" fmla="*/ 1091821 w 2214011"/>
              <a:gd name="connsiteY280" fmla="*/ 709684 h 2033517"/>
              <a:gd name="connsiteX281" fmla="*/ 941696 w 2214011"/>
              <a:gd name="connsiteY281" fmla="*/ 777923 h 2033517"/>
              <a:gd name="connsiteX282" fmla="*/ 955344 w 2214011"/>
              <a:gd name="connsiteY282" fmla="*/ 1364776 h 2033517"/>
              <a:gd name="connsiteX283" fmla="*/ 1050878 w 2214011"/>
              <a:gd name="connsiteY283" fmla="*/ 1392072 h 2033517"/>
              <a:gd name="connsiteX284" fmla="*/ 1555845 w 2214011"/>
              <a:gd name="connsiteY284" fmla="*/ 1460311 h 2033517"/>
              <a:gd name="connsiteX285" fmla="*/ 1678675 w 2214011"/>
              <a:gd name="connsiteY285" fmla="*/ 1296537 h 2033517"/>
              <a:gd name="connsiteX286" fmla="*/ 1555845 w 2214011"/>
              <a:gd name="connsiteY286" fmla="*/ 1078173 h 2033517"/>
              <a:gd name="connsiteX287" fmla="*/ 1337481 w 2214011"/>
              <a:gd name="connsiteY287" fmla="*/ 764275 h 2033517"/>
              <a:gd name="connsiteX288" fmla="*/ 1241947 w 2214011"/>
              <a:gd name="connsiteY288" fmla="*/ 668740 h 2033517"/>
              <a:gd name="connsiteX289" fmla="*/ 928048 w 2214011"/>
              <a:gd name="connsiteY289" fmla="*/ 627797 h 2033517"/>
              <a:gd name="connsiteX290" fmla="*/ 873457 w 2214011"/>
              <a:gd name="connsiteY290" fmla="*/ 641445 h 2033517"/>
              <a:gd name="connsiteX291" fmla="*/ 777923 w 2214011"/>
              <a:gd name="connsiteY291" fmla="*/ 1078173 h 2033517"/>
              <a:gd name="connsiteX292" fmla="*/ 900753 w 2214011"/>
              <a:gd name="connsiteY292" fmla="*/ 1446663 h 2033517"/>
              <a:gd name="connsiteX293" fmla="*/ 968991 w 2214011"/>
              <a:gd name="connsiteY293" fmla="*/ 1514902 h 2033517"/>
              <a:gd name="connsiteX294" fmla="*/ 1542197 w 2214011"/>
              <a:gd name="connsiteY294" fmla="*/ 1596788 h 2033517"/>
              <a:gd name="connsiteX295" fmla="*/ 1596788 w 2214011"/>
              <a:gd name="connsiteY295" fmla="*/ 1583140 h 2033517"/>
              <a:gd name="connsiteX296" fmla="*/ 1569493 w 2214011"/>
              <a:gd name="connsiteY296" fmla="*/ 1173708 h 2033517"/>
              <a:gd name="connsiteX297" fmla="*/ 1501254 w 2214011"/>
              <a:gd name="connsiteY297" fmla="*/ 1078173 h 2033517"/>
              <a:gd name="connsiteX298" fmla="*/ 1351129 w 2214011"/>
              <a:gd name="connsiteY298" fmla="*/ 955343 h 2033517"/>
              <a:gd name="connsiteX299" fmla="*/ 1214651 w 2214011"/>
              <a:gd name="connsiteY299" fmla="*/ 914400 h 2033517"/>
              <a:gd name="connsiteX300" fmla="*/ 1050878 w 2214011"/>
              <a:gd name="connsiteY300" fmla="*/ 996287 h 2033517"/>
              <a:gd name="connsiteX301" fmla="*/ 1023582 w 2214011"/>
              <a:gd name="connsiteY301" fmla="*/ 1091821 h 2033517"/>
              <a:gd name="connsiteX302" fmla="*/ 1078174 w 2214011"/>
              <a:gd name="connsiteY302" fmla="*/ 1583140 h 2033517"/>
              <a:gd name="connsiteX303" fmla="*/ 1351129 w 2214011"/>
              <a:gd name="connsiteY303" fmla="*/ 1733266 h 2033517"/>
              <a:gd name="connsiteX304" fmla="*/ 1501254 w 2214011"/>
              <a:gd name="connsiteY304" fmla="*/ 1746914 h 2033517"/>
              <a:gd name="connsiteX305" fmla="*/ 1760562 w 2214011"/>
              <a:gd name="connsiteY305" fmla="*/ 1733266 h 2033517"/>
              <a:gd name="connsiteX306" fmla="*/ 1774209 w 2214011"/>
              <a:gd name="connsiteY306" fmla="*/ 1665027 h 2033517"/>
              <a:gd name="connsiteX307" fmla="*/ 1651379 w 2214011"/>
              <a:gd name="connsiteY307" fmla="*/ 1187355 h 2033517"/>
              <a:gd name="connsiteX308" fmla="*/ 1378424 w 2214011"/>
              <a:gd name="connsiteY308" fmla="*/ 887105 h 2033517"/>
              <a:gd name="connsiteX309" fmla="*/ 1269242 w 2214011"/>
              <a:gd name="connsiteY309" fmla="*/ 1009934 h 2033517"/>
              <a:gd name="connsiteX310" fmla="*/ 1255594 w 2214011"/>
              <a:gd name="connsiteY310" fmla="*/ 1078173 h 2033517"/>
              <a:gd name="connsiteX311" fmla="*/ 1310185 w 2214011"/>
              <a:gd name="connsiteY311" fmla="*/ 1555845 h 2033517"/>
              <a:gd name="connsiteX312" fmla="*/ 1433015 w 2214011"/>
              <a:gd name="connsiteY312" fmla="*/ 1624084 h 2033517"/>
              <a:gd name="connsiteX313" fmla="*/ 1651379 w 2214011"/>
              <a:gd name="connsiteY313" fmla="*/ 1569493 h 2033517"/>
              <a:gd name="connsiteX314" fmla="*/ 1665027 w 2214011"/>
              <a:gd name="connsiteY314" fmla="*/ 1514902 h 2033517"/>
              <a:gd name="connsiteX315" fmla="*/ 1637732 w 2214011"/>
              <a:gd name="connsiteY315" fmla="*/ 1201003 h 2033517"/>
              <a:gd name="connsiteX316" fmla="*/ 1583141 w 2214011"/>
              <a:gd name="connsiteY316" fmla="*/ 1132764 h 2033517"/>
              <a:gd name="connsiteX317" fmla="*/ 1473959 w 2214011"/>
              <a:gd name="connsiteY317" fmla="*/ 1050878 h 2033517"/>
              <a:gd name="connsiteX318" fmla="*/ 1351129 w 2214011"/>
              <a:gd name="connsiteY318" fmla="*/ 1214651 h 2033517"/>
              <a:gd name="connsiteX319" fmla="*/ 1337481 w 2214011"/>
              <a:gd name="connsiteY319" fmla="*/ 1337481 h 2033517"/>
              <a:gd name="connsiteX320" fmla="*/ 1351129 w 2214011"/>
              <a:gd name="connsiteY320" fmla="*/ 1665027 h 2033517"/>
              <a:gd name="connsiteX321" fmla="*/ 1610436 w 2214011"/>
              <a:gd name="connsiteY321" fmla="*/ 1760561 h 2033517"/>
              <a:gd name="connsiteX322" fmla="*/ 1774209 w 2214011"/>
              <a:gd name="connsiteY322" fmla="*/ 1637731 h 2033517"/>
              <a:gd name="connsiteX323" fmla="*/ 1555845 w 2214011"/>
              <a:gd name="connsiteY323" fmla="*/ 968991 h 2033517"/>
              <a:gd name="connsiteX324" fmla="*/ 1501254 w 2214011"/>
              <a:gd name="connsiteY324" fmla="*/ 928048 h 2033517"/>
              <a:gd name="connsiteX325" fmla="*/ 1460311 w 2214011"/>
              <a:gd name="connsiteY325" fmla="*/ 914400 h 2033517"/>
              <a:gd name="connsiteX326" fmla="*/ 1378424 w 2214011"/>
              <a:gd name="connsiteY326" fmla="*/ 1351128 h 2033517"/>
              <a:gd name="connsiteX327" fmla="*/ 1460311 w 2214011"/>
              <a:gd name="connsiteY327" fmla="*/ 1378424 h 2033517"/>
              <a:gd name="connsiteX328" fmla="*/ 1637732 w 2214011"/>
              <a:gd name="connsiteY328" fmla="*/ 1296537 h 2033517"/>
              <a:gd name="connsiteX329" fmla="*/ 1569493 w 2214011"/>
              <a:gd name="connsiteY329" fmla="*/ 859809 h 2033517"/>
              <a:gd name="connsiteX330" fmla="*/ 1433015 w 2214011"/>
              <a:gd name="connsiteY330" fmla="*/ 1091821 h 2033517"/>
              <a:gd name="connsiteX331" fmla="*/ 1364777 w 2214011"/>
              <a:gd name="connsiteY331" fmla="*/ 791570 h 2033517"/>
              <a:gd name="connsiteX332" fmla="*/ 1105469 w 2214011"/>
              <a:gd name="connsiteY332" fmla="*/ 313899 h 2033517"/>
              <a:gd name="connsiteX333" fmla="*/ 1091821 w 2214011"/>
              <a:gd name="connsiteY333" fmla="*/ 272955 h 2033517"/>
              <a:gd name="connsiteX334" fmla="*/ 1351129 w 2214011"/>
              <a:gd name="connsiteY334" fmla="*/ 368490 h 2033517"/>
              <a:gd name="connsiteX335" fmla="*/ 1801505 w 2214011"/>
              <a:gd name="connsiteY335" fmla="*/ 996287 h 2033517"/>
              <a:gd name="connsiteX336" fmla="*/ 1774209 w 2214011"/>
              <a:gd name="connsiteY336" fmla="*/ 1214651 h 2033517"/>
              <a:gd name="connsiteX337" fmla="*/ 1241947 w 2214011"/>
              <a:gd name="connsiteY337" fmla="*/ 1214651 h 2033517"/>
              <a:gd name="connsiteX338" fmla="*/ 1214651 w 2214011"/>
              <a:gd name="connsiteY338" fmla="*/ 1160060 h 2033517"/>
              <a:gd name="connsiteX339" fmla="*/ 1446663 w 2214011"/>
              <a:gd name="connsiteY339" fmla="*/ 846161 h 2033517"/>
              <a:gd name="connsiteX340" fmla="*/ 1487606 w 2214011"/>
              <a:gd name="connsiteY340" fmla="*/ 859809 h 2033517"/>
              <a:gd name="connsiteX341" fmla="*/ 1378424 w 2214011"/>
              <a:gd name="connsiteY341" fmla="*/ 1173708 h 2033517"/>
              <a:gd name="connsiteX342" fmla="*/ 1296538 w 2214011"/>
              <a:gd name="connsiteY342" fmla="*/ 1228299 h 2033517"/>
              <a:gd name="connsiteX343" fmla="*/ 1282890 w 2214011"/>
              <a:gd name="connsiteY343" fmla="*/ 1146412 h 2033517"/>
              <a:gd name="connsiteX344" fmla="*/ 1378424 w 2214011"/>
              <a:gd name="connsiteY344" fmla="*/ 928048 h 2033517"/>
              <a:gd name="connsiteX345" fmla="*/ 1392072 w 2214011"/>
              <a:gd name="connsiteY345" fmla="*/ 996287 h 2033517"/>
              <a:gd name="connsiteX346" fmla="*/ 1364777 w 2214011"/>
              <a:gd name="connsiteY346" fmla="*/ 1119117 h 2033517"/>
              <a:gd name="connsiteX347" fmla="*/ 1241947 w 2214011"/>
              <a:gd name="connsiteY347" fmla="*/ 532263 h 2033517"/>
              <a:gd name="connsiteX348" fmla="*/ 1201003 w 2214011"/>
              <a:gd name="connsiteY348" fmla="*/ 477672 h 2033517"/>
              <a:gd name="connsiteX349" fmla="*/ 1160060 w 2214011"/>
              <a:gd name="connsiteY349" fmla="*/ 409433 h 2033517"/>
              <a:gd name="connsiteX350" fmla="*/ 1105469 w 2214011"/>
              <a:gd name="connsiteY350" fmla="*/ 395785 h 2033517"/>
              <a:gd name="connsiteX351" fmla="*/ 1160060 w 2214011"/>
              <a:gd name="connsiteY351" fmla="*/ 914400 h 2033517"/>
              <a:gd name="connsiteX352" fmla="*/ 1214651 w 2214011"/>
              <a:gd name="connsiteY352" fmla="*/ 941696 h 2033517"/>
              <a:gd name="connsiteX353" fmla="*/ 1392072 w 2214011"/>
              <a:gd name="connsiteY353" fmla="*/ 750627 h 2033517"/>
              <a:gd name="connsiteX354" fmla="*/ 1282890 w 2214011"/>
              <a:gd name="connsiteY354" fmla="*/ 504967 h 2033517"/>
              <a:gd name="connsiteX355" fmla="*/ 900753 w 2214011"/>
              <a:gd name="connsiteY355" fmla="*/ 109182 h 2033517"/>
              <a:gd name="connsiteX356" fmla="*/ 818866 w 2214011"/>
              <a:gd name="connsiteY356" fmla="*/ 95534 h 2033517"/>
              <a:gd name="connsiteX357" fmla="*/ 764275 w 2214011"/>
              <a:gd name="connsiteY357" fmla="*/ 218364 h 2033517"/>
              <a:gd name="connsiteX358" fmla="*/ 805218 w 2214011"/>
              <a:gd name="connsiteY358" fmla="*/ 286603 h 2033517"/>
              <a:gd name="connsiteX359" fmla="*/ 1009935 w 2214011"/>
              <a:gd name="connsiteY359" fmla="*/ 423081 h 2033517"/>
              <a:gd name="connsiteX360" fmla="*/ 1064526 w 2214011"/>
              <a:gd name="connsiteY360" fmla="*/ 395785 h 2033517"/>
              <a:gd name="connsiteX361" fmla="*/ 846162 w 2214011"/>
              <a:gd name="connsiteY361" fmla="*/ 409433 h 2033517"/>
              <a:gd name="connsiteX362" fmla="*/ 805218 w 2214011"/>
              <a:gd name="connsiteY362" fmla="*/ 450376 h 2033517"/>
              <a:gd name="connsiteX363" fmla="*/ 818866 w 2214011"/>
              <a:gd name="connsiteY363" fmla="*/ 750627 h 2033517"/>
              <a:gd name="connsiteX364" fmla="*/ 887105 w 2214011"/>
              <a:gd name="connsiteY364" fmla="*/ 709684 h 2033517"/>
              <a:gd name="connsiteX365" fmla="*/ 805218 w 2214011"/>
              <a:gd name="connsiteY365" fmla="*/ 477672 h 2033517"/>
              <a:gd name="connsiteX366" fmla="*/ 764275 w 2214011"/>
              <a:gd name="connsiteY366" fmla="*/ 450376 h 2033517"/>
              <a:gd name="connsiteX367" fmla="*/ 627797 w 2214011"/>
              <a:gd name="connsiteY367" fmla="*/ 382137 h 2033517"/>
              <a:gd name="connsiteX368" fmla="*/ 532263 w 2214011"/>
              <a:gd name="connsiteY368" fmla="*/ 518615 h 2033517"/>
              <a:gd name="connsiteX369" fmla="*/ 559559 w 2214011"/>
              <a:gd name="connsiteY369" fmla="*/ 777923 h 2033517"/>
              <a:gd name="connsiteX370" fmla="*/ 627797 w 2214011"/>
              <a:gd name="connsiteY370" fmla="*/ 859809 h 2033517"/>
              <a:gd name="connsiteX371" fmla="*/ 750627 w 2214011"/>
              <a:gd name="connsiteY371" fmla="*/ 968991 h 2033517"/>
              <a:gd name="connsiteX372" fmla="*/ 736979 w 2214011"/>
              <a:gd name="connsiteY372" fmla="*/ 900752 h 2033517"/>
              <a:gd name="connsiteX373" fmla="*/ 682388 w 2214011"/>
              <a:gd name="connsiteY373" fmla="*/ 846161 h 2033517"/>
              <a:gd name="connsiteX374" fmla="*/ 641445 w 2214011"/>
              <a:gd name="connsiteY374" fmla="*/ 791570 h 2033517"/>
              <a:gd name="connsiteX375" fmla="*/ 573206 w 2214011"/>
              <a:gd name="connsiteY375" fmla="*/ 750627 h 2033517"/>
              <a:gd name="connsiteX376" fmla="*/ 518615 w 2214011"/>
              <a:gd name="connsiteY376" fmla="*/ 723331 h 2033517"/>
              <a:gd name="connsiteX377" fmla="*/ 354842 w 2214011"/>
              <a:gd name="connsiteY377" fmla="*/ 682388 h 2033517"/>
              <a:gd name="connsiteX378" fmla="*/ 232012 w 2214011"/>
              <a:gd name="connsiteY378" fmla="*/ 709684 h 2033517"/>
              <a:gd name="connsiteX379" fmla="*/ 300251 w 2214011"/>
              <a:gd name="connsiteY379" fmla="*/ 1050878 h 2033517"/>
              <a:gd name="connsiteX380" fmla="*/ 532263 w 2214011"/>
              <a:gd name="connsiteY380" fmla="*/ 1091821 h 2033517"/>
              <a:gd name="connsiteX381" fmla="*/ 736979 w 2214011"/>
              <a:gd name="connsiteY381" fmla="*/ 1105469 h 2033517"/>
              <a:gd name="connsiteX382" fmla="*/ 709684 w 2214011"/>
              <a:gd name="connsiteY382" fmla="*/ 1009934 h 2033517"/>
              <a:gd name="connsiteX383" fmla="*/ 313899 w 2214011"/>
              <a:gd name="connsiteY383" fmla="*/ 668740 h 2033517"/>
              <a:gd name="connsiteX384" fmla="*/ 54591 w 2214011"/>
              <a:gd name="connsiteY384" fmla="*/ 723331 h 2033517"/>
              <a:gd name="connsiteX385" fmla="*/ 40944 w 2214011"/>
              <a:gd name="connsiteY385" fmla="*/ 996287 h 2033517"/>
              <a:gd name="connsiteX386" fmla="*/ 54591 w 2214011"/>
              <a:gd name="connsiteY386" fmla="*/ 1214651 h 2033517"/>
              <a:gd name="connsiteX387" fmla="*/ 491320 w 2214011"/>
              <a:gd name="connsiteY387" fmla="*/ 1542197 h 2033517"/>
              <a:gd name="connsiteX388" fmla="*/ 641445 w 2214011"/>
              <a:gd name="connsiteY388" fmla="*/ 1555845 h 2033517"/>
              <a:gd name="connsiteX389" fmla="*/ 764275 w 2214011"/>
              <a:gd name="connsiteY389" fmla="*/ 1241946 h 2033517"/>
              <a:gd name="connsiteX390" fmla="*/ 723332 w 2214011"/>
              <a:gd name="connsiteY390" fmla="*/ 1132764 h 2033517"/>
              <a:gd name="connsiteX391" fmla="*/ 477672 w 2214011"/>
              <a:gd name="connsiteY391" fmla="*/ 805218 h 2033517"/>
              <a:gd name="connsiteX392" fmla="*/ 395785 w 2214011"/>
              <a:gd name="connsiteY392" fmla="*/ 846161 h 2033517"/>
              <a:gd name="connsiteX393" fmla="*/ 559559 w 2214011"/>
              <a:gd name="connsiteY393" fmla="*/ 1310185 h 2033517"/>
              <a:gd name="connsiteX394" fmla="*/ 832514 w 2214011"/>
              <a:gd name="connsiteY394" fmla="*/ 1392072 h 2033517"/>
              <a:gd name="connsiteX395" fmla="*/ 873457 w 2214011"/>
              <a:gd name="connsiteY395" fmla="*/ 1378424 h 2033517"/>
              <a:gd name="connsiteX396" fmla="*/ 464024 w 2214011"/>
              <a:gd name="connsiteY396" fmla="*/ 982639 h 2033517"/>
              <a:gd name="connsiteX397" fmla="*/ 600502 w 2214011"/>
              <a:gd name="connsiteY397" fmla="*/ 1569493 h 2033517"/>
              <a:gd name="connsiteX398" fmla="*/ 709684 w 2214011"/>
              <a:gd name="connsiteY398" fmla="*/ 1583140 h 2033517"/>
              <a:gd name="connsiteX399" fmla="*/ 750627 w 2214011"/>
              <a:gd name="connsiteY399" fmla="*/ 1378424 h 2033517"/>
              <a:gd name="connsiteX400" fmla="*/ 614150 w 2214011"/>
              <a:gd name="connsiteY400" fmla="*/ 1078173 h 2033517"/>
              <a:gd name="connsiteX401" fmla="*/ 545911 w 2214011"/>
              <a:gd name="connsiteY401" fmla="*/ 968991 h 2033517"/>
              <a:gd name="connsiteX402" fmla="*/ 286603 w 2214011"/>
              <a:gd name="connsiteY402" fmla="*/ 846161 h 2033517"/>
              <a:gd name="connsiteX403" fmla="*/ 13648 w 2214011"/>
              <a:gd name="connsiteY403" fmla="*/ 1187355 h 2033517"/>
              <a:gd name="connsiteX404" fmla="*/ 0 w 2214011"/>
              <a:gd name="connsiteY404" fmla="*/ 1255594 h 2033517"/>
              <a:gd name="connsiteX405" fmla="*/ 27296 w 2214011"/>
              <a:gd name="connsiteY405" fmla="*/ 1487606 h 2033517"/>
              <a:gd name="connsiteX406" fmla="*/ 81887 w 2214011"/>
              <a:gd name="connsiteY406" fmla="*/ 1542197 h 2033517"/>
              <a:gd name="connsiteX407" fmla="*/ 532263 w 2214011"/>
              <a:gd name="connsiteY407" fmla="*/ 1733266 h 2033517"/>
              <a:gd name="connsiteX408" fmla="*/ 941696 w 2214011"/>
              <a:gd name="connsiteY408" fmla="*/ 1692323 h 2033517"/>
              <a:gd name="connsiteX409" fmla="*/ 736979 w 2214011"/>
              <a:gd name="connsiteY409" fmla="*/ 1187355 h 2033517"/>
              <a:gd name="connsiteX410" fmla="*/ 655093 w 2214011"/>
              <a:gd name="connsiteY410" fmla="*/ 1078173 h 2033517"/>
              <a:gd name="connsiteX411" fmla="*/ 464024 w 2214011"/>
              <a:gd name="connsiteY411" fmla="*/ 982639 h 2033517"/>
              <a:gd name="connsiteX412" fmla="*/ 409433 w 2214011"/>
              <a:gd name="connsiteY412" fmla="*/ 1132764 h 2033517"/>
              <a:gd name="connsiteX413" fmla="*/ 423081 w 2214011"/>
              <a:gd name="connsiteY413" fmla="*/ 1419367 h 2033517"/>
              <a:gd name="connsiteX414" fmla="*/ 450377 w 2214011"/>
              <a:gd name="connsiteY414" fmla="*/ 1460311 h 2033517"/>
              <a:gd name="connsiteX415" fmla="*/ 682388 w 2214011"/>
              <a:gd name="connsiteY415" fmla="*/ 1542197 h 2033517"/>
              <a:gd name="connsiteX416" fmla="*/ 873457 w 2214011"/>
              <a:gd name="connsiteY416" fmla="*/ 1446663 h 2033517"/>
              <a:gd name="connsiteX417" fmla="*/ 764275 w 2214011"/>
              <a:gd name="connsiteY417" fmla="*/ 1037230 h 2033517"/>
              <a:gd name="connsiteX418" fmla="*/ 709684 w 2214011"/>
              <a:gd name="connsiteY418" fmla="*/ 982639 h 2033517"/>
              <a:gd name="connsiteX419" fmla="*/ 764275 w 2214011"/>
              <a:gd name="connsiteY419" fmla="*/ 1487606 h 2033517"/>
              <a:gd name="connsiteX420" fmla="*/ 818866 w 2214011"/>
              <a:gd name="connsiteY420" fmla="*/ 1514902 h 2033517"/>
              <a:gd name="connsiteX421" fmla="*/ 914400 w 2214011"/>
              <a:gd name="connsiteY421" fmla="*/ 1542197 h 2033517"/>
              <a:gd name="connsiteX422" fmla="*/ 1337481 w 2214011"/>
              <a:gd name="connsiteY422" fmla="*/ 1487606 h 2033517"/>
              <a:gd name="connsiteX423" fmla="*/ 1282890 w 2214011"/>
              <a:gd name="connsiteY423" fmla="*/ 1132764 h 2033517"/>
              <a:gd name="connsiteX424" fmla="*/ 1064526 w 2214011"/>
              <a:gd name="connsiteY424" fmla="*/ 887105 h 2033517"/>
              <a:gd name="connsiteX425" fmla="*/ 818866 w 2214011"/>
              <a:gd name="connsiteY425" fmla="*/ 655093 h 2033517"/>
              <a:gd name="connsiteX426" fmla="*/ 723332 w 2214011"/>
              <a:gd name="connsiteY426" fmla="*/ 627797 h 2033517"/>
              <a:gd name="connsiteX427" fmla="*/ 586854 w 2214011"/>
              <a:gd name="connsiteY427" fmla="*/ 614149 h 2033517"/>
              <a:gd name="connsiteX428" fmla="*/ 559559 w 2214011"/>
              <a:gd name="connsiteY428" fmla="*/ 668740 h 2033517"/>
              <a:gd name="connsiteX429" fmla="*/ 573206 w 2214011"/>
              <a:gd name="connsiteY429" fmla="*/ 1173708 h 2033517"/>
              <a:gd name="connsiteX430" fmla="*/ 805218 w 2214011"/>
              <a:gd name="connsiteY430" fmla="*/ 1364776 h 2033517"/>
              <a:gd name="connsiteX431" fmla="*/ 1255594 w 2214011"/>
              <a:gd name="connsiteY431" fmla="*/ 1296537 h 2033517"/>
              <a:gd name="connsiteX432" fmla="*/ 1282890 w 2214011"/>
              <a:gd name="connsiteY432" fmla="*/ 1241946 h 2033517"/>
              <a:gd name="connsiteX433" fmla="*/ 1364777 w 2214011"/>
              <a:gd name="connsiteY433" fmla="*/ 1364776 h 2033517"/>
              <a:gd name="connsiteX434" fmla="*/ 1514902 w 2214011"/>
              <a:gd name="connsiteY434" fmla="*/ 1405720 h 2033517"/>
              <a:gd name="connsiteX435" fmla="*/ 1665027 w 2214011"/>
              <a:gd name="connsiteY435" fmla="*/ 1310185 h 2033517"/>
              <a:gd name="connsiteX436" fmla="*/ 1624084 w 2214011"/>
              <a:gd name="connsiteY436" fmla="*/ 655093 h 2033517"/>
              <a:gd name="connsiteX437" fmla="*/ 1651379 w 2214011"/>
              <a:gd name="connsiteY437" fmla="*/ 832514 h 2033517"/>
              <a:gd name="connsiteX438" fmla="*/ 1692323 w 2214011"/>
              <a:gd name="connsiteY438" fmla="*/ 859809 h 2033517"/>
              <a:gd name="connsiteX439" fmla="*/ 1746914 w 2214011"/>
              <a:gd name="connsiteY439" fmla="*/ 832514 h 2033517"/>
              <a:gd name="connsiteX440" fmla="*/ 1760562 w 2214011"/>
              <a:gd name="connsiteY440" fmla="*/ 791570 h 2033517"/>
              <a:gd name="connsiteX441" fmla="*/ 1678675 w 2214011"/>
              <a:gd name="connsiteY441" fmla="*/ 354842 h 2033517"/>
              <a:gd name="connsiteX442" fmla="*/ 1610436 w 2214011"/>
              <a:gd name="connsiteY442" fmla="*/ 368490 h 2033517"/>
              <a:gd name="connsiteX443" fmla="*/ 1569493 w 2214011"/>
              <a:gd name="connsiteY443" fmla="*/ 532263 h 2033517"/>
              <a:gd name="connsiteX444" fmla="*/ 1528550 w 2214011"/>
              <a:gd name="connsiteY444" fmla="*/ 573206 h 2033517"/>
              <a:gd name="connsiteX445" fmla="*/ 1569493 w 2214011"/>
              <a:gd name="connsiteY445" fmla="*/ 791570 h 2033517"/>
              <a:gd name="connsiteX446" fmla="*/ 1678675 w 2214011"/>
              <a:gd name="connsiteY446" fmla="*/ 832514 h 2033517"/>
              <a:gd name="connsiteX447" fmla="*/ 2033517 w 2214011"/>
              <a:gd name="connsiteY447" fmla="*/ 887105 h 2033517"/>
              <a:gd name="connsiteX448" fmla="*/ 2197290 w 2214011"/>
              <a:gd name="connsiteY448" fmla="*/ 805218 h 2033517"/>
              <a:gd name="connsiteX449" fmla="*/ 1978926 w 2214011"/>
              <a:gd name="connsiteY449" fmla="*/ 232012 h 2033517"/>
              <a:gd name="connsiteX450" fmla="*/ 1856096 w 2214011"/>
              <a:gd name="connsiteY450" fmla="*/ 109182 h 2033517"/>
              <a:gd name="connsiteX451" fmla="*/ 1514902 w 2214011"/>
              <a:gd name="connsiteY451" fmla="*/ 0 h 2033517"/>
              <a:gd name="connsiteX452" fmla="*/ 1446663 w 2214011"/>
              <a:gd name="connsiteY452" fmla="*/ 40943 h 2033517"/>
              <a:gd name="connsiteX453" fmla="*/ 1433015 w 2214011"/>
              <a:gd name="connsiteY453" fmla="*/ 191069 h 2033517"/>
              <a:gd name="connsiteX454" fmla="*/ 1460311 w 2214011"/>
              <a:gd name="connsiteY454" fmla="*/ 696036 h 2033517"/>
              <a:gd name="connsiteX455" fmla="*/ 1555845 w 2214011"/>
              <a:gd name="connsiteY455" fmla="*/ 750627 h 2033517"/>
              <a:gd name="connsiteX456" fmla="*/ 1815153 w 2214011"/>
              <a:gd name="connsiteY456" fmla="*/ 818866 h 2033517"/>
              <a:gd name="connsiteX457" fmla="*/ 1883391 w 2214011"/>
              <a:gd name="connsiteY457" fmla="*/ 504967 h 2033517"/>
              <a:gd name="connsiteX458" fmla="*/ 1842448 w 2214011"/>
              <a:gd name="connsiteY458" fmla="*/ 573206 h 2033517"/>
              <a:gd name="connsiteX459" fmla="*/ 1760562 w 2214011"/>
              <a:gd name="connsiteY459" fmla="*/ 723331 h 2033517"/>
              <a:gd name="connsiteX460" fmla="*/ 1760562 w 2214011"/>
              <a:gd name="connsiteY460" fmla="*/ 941696 h 2033517"/>
              <a:gd name="connsiteX461" fmla="*/ 1937982 w 2214011"/>
              <a:gd name="connsiteY461" fmla="*/ 928048 h 2033517"/>
              <a:gd name="connsiteX462" fmla="*/ 1733266 w 2214011"/>
              <a:gd name="connsiteY462" fmla="*/ 313899 h 2033517"/>
              <a:gd name="connsiteX463" fmla="*/ 1310185 w 2214011"/>
              <a:gd name="connsiteY463" fmla="*/ 423081 h 2033517"/>
              <a:gd name="connsiteX464" fmla="*/ 1583141 w 2214011"/>
              <a:gd name="connsiteY464" fmla="*/ 900752 h 2033517"/>
              <a:gd name="connsiteX465" fmla="*/ 1760562 w 2214011"/>
              <a:gd name="connsiteY465" fmla="*/ 914400 h 2033517"/>
              <a:gd name="connsiteX466" fmla="*/ 2183642 w 2214011"/>
              <a:gd name="connsiteY466" fmla="*/ 887105 h 2033517"/>
              <a:gd name="connsiteX467" fmla="*/ 2169994 w 2214011"/>
              <a:gd name="connsiteY467" fmla="*/ 641445 h 2033517"/>
              <a:gd name="connsiteX468" fmla="*/ 2115403 w 2214011"/>
              <a:gd name="connsiteY468" fmla="*/ 545911 h 2033517"/>
              <a:gd name="connsiteX469" fmla="*/ 1828800 w 2214011"/>
              <a:gd name="connsiteY469" fmla="*/ 300251 h 2033517"/>
              <a:gd name="connsiteX470" fmla="*/ 1514902 w 2214011"/>
              <a:gd name="connsiteY470" fmla="*/ 709684 h 2033517"/>
              <a:gd name="connsiteX471" fmla="*/ 1624084 w 2214011"/>
              <a:gd name="connsiteY471" fmla="*/ 1187355 h 2033517"/>
              <a:gd name="connsiteX472" fmla="*/ 2074460 w 2214011"/>
              <a:gd name="connsiteY472" fmla="*/ 1310185 h 2033517"/>
              <a:gd name="connsiteX473" fmla="*/ 2183642 w 2214011"/>
              <a:gd name="connsiteY473" fmla="*/ 1173708 h 2033517"/>
              <a:gd name="connsiteX474" fmla="*/ 2088108 w 2214011"/>
              <a:gd name="connsiteY474" fmla="*/ 941696 h 2033517"/>
              <a:gd name="connsiteX475" fmla="*/ 1897039 w 2214011"/>
              <a:gd name="connsiteY475" fmla="*/ 627797 h 2033517"/>
              <a:gd name="connsiteX476" fmla="*/ 1842448 w 2214011"/>
              <a:gd name="connsiteY476" fmla="*/ 559558 h 2033517"/>
              <a:gd name="connsiteX477" fmla="*/ 1705971 w 2214011"/>
              <a:gd name="connsiteY477" fmla="*/ 545911 h 2033517"/>
              <a:gd name="connsiteX478" fmla="*/ 1596788 w 2214011"/>
              <a:gd name="connsiteY478" fmla="*/ 941696 h 2033517"/>
              <a:gd name="connsiteX479" fmla="*/ 1651379 w 2214011"/>
              <a:gd name="connsiteY479" fmla="*/ 1119117 h 2033517"/>
              <a:gd name="connsiteX480" fmla="*/ 1760562 w 2214011"/>
              <a:gd name="connsiteY480" fmla="*/ 1105469 h 2033517"/>
              <a:gd name="connsiteX481" fmla="*/ 1733266 w 2214011"/>
              <a:gd name="connsiteY481" fmla="*/ 791570 h 2033517"/>
              <a:gd name="connsiteX482" fmla="*/ 1719618 w 2214011"/>
              <a:gd name="connsiteY482" fmla="*/ 709684 h 2033517"/>
              <a:gd name="connsiteX483" fmla="*/ 1651379 w 2214011"/>
              <a:gd name="connsiteY483" fmla="*/ 641445 h 2033517"/>
              <a:gd name="connsiteX484" fmla="*/ 1555845 w 2214011"/>
              <a:gd name="connsiteY484" fmla="*/ 627797 h 2033517"/>
              <a:gd name="connsiteX485" fmla="*/ 1583141 w 2214011"/>
              <a:gd name="connsiteY485" fmla="*/ 996287 h 2033517"/>
              <a:gd name="connsiteX486" fmla="*/ 1992574 w 2214011"/>
              <a:gd name="connsiteY486" fmla="*/ 764275 h 2033517"/>
              <a:gd name="connsiteX487" fmla="*/ 1978926 w 2214011"/>
              <a:gd name="connsiteY487" fmla="*/ 668740 h 2033517"/>
              <a:gd name="connsiteX488" fmla="*/ 1569493 w 2214011"/>
              <a:gd name="connsiteY488" fmla="*/ 354842 h 2033517"/>
              <a:gd name="connsiteX489" fmla="*/ 1037230 w 2214011"/>
              <a:gd name="connsiteY489" fmla="*/ 409433 h 2033517"/>
              <a:gd name="connsiteX490" fmla="*/ 859809 w 2214011"/>
              <a:gd name="connsiteY490" fmla="*/ 559558 h 2033517"/>
              <a:gd name="connsiteX491" fmla="*/ 750627 w 2214011"/>
              <a:gd name="connsiteY491" fmla="*/ 941696 h 2033517"/>
              <a:gd name="connsiteX492" fmla="*/ 791571 w 2214011"/>
              <a:gd name="connsiteY492" fmla="*/ 1119117 h 2033517"/>
              <a:gd name="connsiteX493" fmla="*/ 1228299 w 2214011"/>
              <a:gd name="connsiteY493" fmla="*/ 1323833 h 2033517"/>
              <a:gd name="connsiteX494" fmla="*/ 1665027 w 2214011"/>
              <a:gd name="connsiteY494" fmla="*/ 1282890 h 2033517"/>
              <a:gd name="connsiteX495" fmla="*/ 1487606 w 2214011"/>
              <a:gd name="connsiteY495" fmla="*/ 887105 h 2033517"/>
              <a:gd name="connsiteX496" fmla="*/ 1310185 w 2214011"/>
              <a:gd name="connsiteY496" fmla="*/ 668740 h 2033517"/>
              <a:gd name="connsiteX497" fmla="*/ 1050878 w 2214011"/>
              <a:gd name="connsiteY497" fmla="*/ 600502 h 2033517"/>
              <a:gd name="connsiteX498" fmla="*/ 928048 w 2214011"/>
              <a:gd name="connsiteY498" fmla="*/ 723331 h 2033517"/>
              <a:gd name="connsiteX499" fmla="*/ 914400 w 2214011"/>
              <a:gd name="connsiteY499" fmla="*/ 805218 h 2033517"/>
              <a:gd name="connsiteX500" fmla="*/ 1091821 w 2214011"/>
              <a:gd name="connsiteY500" fmla="*/ 1255594 h 2033517"/>
              <a:gd name="connsiteX501" fmla="*/ 1187356 w 2214011"/>
              <a:gd name="connsiteY501" fmla="*/ 1296537 h 2033517"/>
              <a:gd name="connsiteX502" fmla="*/ 1487606 w 2214011"/>
              <a:gd name="connsiteY502" fmla="*/ 1282890 h 2033517"/>
              <a:gd name="connsiteX503" fmla="*/ 1405720 w 2214011"/>
              <a:gd name="connsiteY503" fmla="*/ 1105469 h 2033517"/>
              <a:gd name="connsiteX504" fmla="*/ 1009935 w 2214011"/>
              <a:gd name="connsiteY504" fmla="*/ 859809 h 2033517"/>
              <a:gd name="connsiteX505" fmla="*/ 682388 w 2214011"/>
              <a:gd name="connsiteY505" fmla="*/ 1050878 h 2033517"/>
              <a:gd name="connsiteX506" fmla="*/ 668741 w 2214011"/>
              <a:gd name="connsiteY506" fmla="*/ 1091821 h 2033517"/>
              <a:gd name="connsiteX507" fmla="*/ 709684 w 2214011"/>
              <a:gd name="connsiteY507" fmla="*/ 1337481 h 2033517"/>
              <a:gd name="connsiteX508" fmla="*/ 791571 w 2214011"/>
              <a:gd name="connsiteY508" fmla="*/ 1378424 h 2033517"/>
              <a:gd name="connsiteX509" fmla="*/ 1310185 w 2214011"/>
              <a:gd name="connsiteY509" fmla="*/ 1419367 h 2033517"/>
              <a:gd name="connsiteX510" fmla="*/ 1501254 w 2214011"/>
              <a:gd name="connsiteY510" fmla="*/ 1201003 h 2033517"/>
              <a:gd name="connsiteX511" fmla="*/ 1132765 w 2214011"/>
              <a:gd name="connsiteY511" fmla="*/ 777923 h 2033517"/>
              <a:gd name="connsiteX512" fmla="*/ 1023582 w 2214011"/>
              <a:gd name="connsiteY512" fmla="*/ 736979 h 2033517"/>
              <a:gd name="connsiteX513" fmla="*/ 723332 w 2214011"/>
              <a:gd name="connsiteY513" fmla="*/ 764275 h 2033517"/>
              <a:gd name="connsiteX514" fmla="*/ 805218 w 2214011"/>
              <a:gd name="connsiteY514" fmla="*/ 1105469 h 2033517"/>
              <a:gd name="connsiteX515" fmla="*/ 859809 w 2214011"/>
              <a:gd name="connsiteY515" fmla="*/ 1132764 h 2033517"/>
              <a:gd name="connsiteX516" fmla="*/ 1091821 w 2214011"/>
              <a:gd name="connsiteY516" fmla="*/ 1160060 h 2033517"/>
              <a:gd name="connsiteX517" fmla="*/ 1555845 w 2214011"/>
              <a:gd name="connsiteY517" fmla="*/ 1105469 h 2033517"/>
              <a:gd name="connsiteX518" fmla="*/ 1201003 w 2214011"/>
              <a:gd name="connsiteY518" fmla="*/ 464024 h 2033517"/>
              <a:gd name="connsiteX519" fmla="*/ 1105469 w 2214011"/>
              <a:gd name="connsiteY519" fmla="*/ 354842 h 2033517"/>
              <a:gd name="connsiteX520" fmla="*/ 764275 w 2214011"/>
              <a:gd name="connsiteY520" fmla="*/ 300251 h 2033517"/>
              <a:gd name="connsiteX521" fmla="*/ 573206 w 2214011"/>
              <a:gd name="connsiteY521" fmla="*/ 327546 h 2033517"/>
              <a:gd name="connsiteX522" fmla="*/ 518615 w 2214011"/>
              <a:gd name="connsiteY522" fmla="*/ 1201003 h 2033517"/>
              <a:gd name="connsiteX523" fmla="*/ 573206 w 2214011"/>
              <a:gd name="connsiteY523" fmla="*/ 1228299 h 2033517"/>
              <a:gd name="connsiteX524" fmla="*/ 1064526 w 2214011"/>
              <a:gd name="connsiteY524" fmla="*/ 1214651 h 2033517"/>
              <a:gd name="connsiteX525" fmla="*/ 1160060 w 2214011"/>
              <a:gd name="connsiteY525" fmla="*/ 982639 h 2033517"/>
              <a:gd name="connsiteX526" fmla="*/ 982639 w 2214011"/>
              <a:gd name="connsiteY526" fmla="*/ 395785 h 2033517"/>
              <a:gd name="connsiteX527" fmla="*/ 914400 w 2214011"/>
              <a:gd name="connsiteY527" fmla="*/ 477672 h 2033517"/>
              <a:gd name="connsiteX528" fmla="*/ 887105 w 2214011"/>
              <a:gd name="connsiteY528" fmla="*/ 928048 h 2033517"/>
              <a:gd name="connsiteX529" fmla="*/ 1542197 w 2214011"/>
              <a:gd name="connsiteY529" fmla="*/ 1214651 h 2033517"/>
              <a:gd name="connsiteX530" fmla="*/ 1583141 w 2214011"/>
              <a:gd name="connsiteY530" fmla="*/ 1173708 h 2033517"/>
              <a:gd name="connsiteX531" fmla="*/ 1473959 w 2214011"/>
              <a:gd name="connsiteY531" fmla="*/ 750627 h 2033517"/>
              <a:gd name="connsiteX532" fmla="*/ 1310185 w 2214011"/>
              <a:gd name="connsiteY532" fmla="*/ 559558 h 2033517"/>
              <a:gd name="connsiteX533" fmla="*/ 1037230 w 2214011"/>
              <a:gd name="connsiteY533" fmla="*/ 409433 h 2033517"/>
              <a:gd name="connsiteX534" fmla="*/ 955344 w 2214011"/>
              <a:gd name="connsiteY534" fmla="*/ 532263 h 2033517"/>
              <a:gd name="connsiteX535" fmla="*/ 996287 w 2214011"/>
              <a:gd name="connsiteY535" fmla="*/ 1173708 h 2033517"/>
              <a:gd name="connsiteX536" fmla="*/ 1146412 w 2214011"/>
              <a:gd name="connsiteY536" fmla="*/ 1337481 h 2033517"/>
              <a:gd name="connsiteX537" fmla="*/ 1569493 w 2214011"/>
              <a:gd name="connsiteY537" fmla="*/ 1364776 h 2033517"/>
              <a:gd name="connsiteX538" fmla="*/ 1678675 w 2214011"/>
              <a:gd name="connsiteY538" fmla="*/ 1050878 h 2033517"/>
              <a:gd name="connsiteX539" fmla="*/ 1310185 w 2214011"/>
              <a:gd name="connsiteY539" fmla="*/ 559558 h 2033517"/>
              <a:gd name="connsiteX540" fmla="*/ 1255594 w 2214011"/>
              <a:gd name="connsiteY540" fmla="*/ 504967 h 2033517"/>
              <a:gd name="connsiteX541" fmla="*/ 1173708 w 2214011"/>
              <a:gd name="connsiteY541" fmla="*/ 464024 h 2033517"/>
              <a:gd name="connsiteX542" fmla="*/ 982639 w 2214011"/>
              <a:gd name="connsiteY542" fmla="*/ 504967 h 2033517"/>
              <a:gd name="connsiteX543" fmla="*/ 941696 w 2214011"/>
              <a:gd name="connsiteY543" fmla="*/ 627797 h 2033517"/>
              <a:gd name="connsiteX544" fmla="*/ 1146412 w 2214011"/>
              <a:gd name="connsiteY544" fmla="*/ 1105469 h 2033517"/>
              <a:gd name="connsiteX545" fmla="*/ 1364777 w 2214011"/>
              <a:gd name="connsiteY545" fmla="*/ 1037230 h 2033517"/>
              <a:gd name="connsiteX546" fmla="*/ 1241947 w 2214011"/>
              <a:gd name="connsiteY546" fmla="*/ 696036 h 2033517"/>
              <a:gd name="connsiteX547" fmla="*/ 1201003 w 2214011"/>
              <a:gd name="connsiteY547" fmla="*/ 641445 h 2033517"/>
              <a:gd name="connsiteX548" fmla="*/ 1160060 w 2214011"/>
              <a:gd name="connsiteY548" fmla="*/ 627797 h 2033517"/>
              <a:gd name="connsiteX549" fmla="*/ 914400 w 2214011"/>
              <a:gd name="connsiteY549" fmla="*/ 641445 h 2033517"/>
              <a:gd name="connsiteX550" fmla="*/ 846162 w 2214011"/>
              <a:gd name="connsiteY550" fmla="*/ 723331 h 2033517"/>
              <a:gd name="connsiteX551" fmla="*/ 873457 w 2214011"/>
              <a:gd name="connsiteY551" fmla="*/ 1037230 h 2033517"/>
              <a:gd name="connsiteX552" fmla="*/ 982639 w 2214011"/>
              <a:gd name="connsiteY552" fmla="*/ 1064526 h 2033517"/>
              <a:gd name="connsiteX553" fmla="*/ 1241947 w 2214011"/>
              <a:gd name="connsiteY553" fmla="*/ 996287 h 2033517"/>
              <a:gd name="connsiteX554" fmla="*/ 1091821 w 2214011"/>
              <a:gd name="connsiteY554" fmla="*/ 750627 h 2033517"/>
              <a:gd name="connsiteX555" fmla="*/ 1091821 w 2214011"/>
              <a:gd name="connsiteY555" fmla="*/ 1119117 h 2033517"/>
              <a:gd name="connsiteX556" fmla="*/ 1337481 w 2214011"/>
              <a:gd name="connsiteY556" fmla="*/ 1160060 h 2033517"/>
              <a:gd name="connsiteX557" fmla="*/ 1392072 w 2214011"/>
              <a:gd name="connsiteY557" fmla="*/ 1091821 h 2033517"/>
              <a:gd name="connsiteX558" fmla="*/ 1160060 w 2214011"/>
              <a:gd name="connsiteY558" fmla="*/ 627797 h 2033517"/>
              <a:gd name="connsiteX559" fmla="*/ 1091821 w 2214011"/>
              <a:gd name="connsiteY559" fmla="*/ 586854 h 2033517"/>
              <a:gd name="connsiteX560" fmla="*/ 805218 w 2214011"/>
              <a:gd name="connsiteY560" fmla="*/ 545911 h 2033517"/>
              <a:gd name="connsiteX561" fmla="*/ 736979 w 2214011"/>
              <a:gd name="connsiteY561" fmla="*/ 614149 h 2033517"/>
              <a:gd name="connsiteX562" fmla="*/ 723332 w 2214011"/>
              <a:gd name="connsiteY562" fmla="*/ 668740 h 2033517"/>
              <a:gd name="connsiteX563" fmla="*/ 709684 w 2214011"/>
              <a:gd name="connsiteY563" fmla="*/ 846161 h 2033517"/>
              <a:gd name="connsiteX564" fmla="*/ 818866 w 2214011"/>
              <a:gd name="connsiteY564" fmla="*/ 1201003 h 2033517"/>
              <a:gd name="connsiteX565" fmla="*/ 900753 w 2214011"/>
              <a:gd name="connsiteY565" fmla="*/ 1228299 h 2033517"/>
              <a:gd name="connsiteX566" fmla="*/ 1255594 w 2214011"/>
              <a:gd name="connsiteY566" fmla="*/ 1214651 h 2033517"/>
              <a:gd name="connsiteX567" fmla="*/ 1023582 w 2214011"/>
              <a:gd name="connsiteY567" fmla="*/ 791570 h 2033517"/>
              <a:gd name="connsiteX568" fmla="*/ 818866 w 2214011"/>
              <a:gd name="connsiteY568" fmla="*/ 887105 h 2033517"/>
              <a:gd name="connsiteX569" fmla="*/ 1009935 w 2214011"/>
              <a:gd name="connsiteY569" fmla="*/ 900752 h 2033517"/>
              <a:gd name="connsiteX570" fmla="*/ 996287 w 2214011"/>
              <a:gd name="connsiteY570" fmla="*/ 668740 h 2033517"/>
              <a:gd name="connsiteX571" fmla="*/ 914400 w 2214011"/>
              <a:gd name="connsiteY571" fmla="*/ 887105 h 2033517"/>
              <a:gd name="connsiteX572" fmla="*/ 1023582 w 2214011"/>
              <a:gd name="connsiteY572" fmla="*/ 1351128 h 2033517"/>
              <a:gd name="connsiteX573" fmla="*/ 1064526 w 2214011"/>
              <a:gd name="connsiteY573" fmla="*/ 1378424 h 2033517"/>
              <a:gd name="connsiteX574" fmla="*/ 1146412 w 2214011"/>
              <a:gd name="connsiteY574" fmla="*/ 1392072 h 2033517"/>
              <a:gd name="connsiteX575" fmla="*/ 1433015 w 2214011"/>
              <a:gd name="connsiteY575" fmla="*/ 1241946 h 2033517"/>
              <a:gd name="connsiteX576" fmla="*/ 1419368 w 2214011"/>
              <a:gd name="connsiteY576" fmla="*/ 1037230 h 2033517"/>
              <a:gd name="connsiteX577" fmla="*/ 1091821 w 2214011"/>
              <a:gd name="connsiteY577" fmla="*/ 641445 h 2033517"/>
              <a:gd name="connsiteX578" fmla="*/ 846162 w 2214011"/>
              <a:gd name="connsiteY578" fmla="*/ 682388 h 2033517"/>
              <a:gd name="connsiteX579" fmla="*/ 1037230 w 2214011"/>
              <a:gd name="connsiteY579" fmla="*/ 1201003 h 2033517"/>
              <a:gd name="connsiteX580" fmla="*/ 1323833 w 2214011"/>
              <a:gd name="connsiteY580" fmla="*/ 1146412 h 2033517"/>
              <a:gd name="connsiteX581" fmla="*/ 1255594 w 2214011"/>
              <a:gd name="connsiteY581" fmla="*/ 914400 h 2033517"/>
              <a:gd name="connsiteX582" fmla="*/ 1078174 w 2214011"/>
              <a:gd name="connsiteY582" fmla="*/ 900752 h 2033517"/>
              <a:gd name="connsiteX583" fmla="*/ 1023582 w 2214011"/>
              <a:gd name="connsiteY583" fmla="*/ 914400 h 2033517"/>
              <a:gd name="connsiteX584" fmla="*/ 982639 w 2214011"/>
              <a:gd name="connsiteY584" fmla="*/ 1160060 h 2033517"/>
              <a:gd name="connsiteX585" fmla="*/ 1009935 w 2214011"/>
              <a:gd name="connsiteY585" fmla="*/ 1351128 h 2033517"/>
              <a:gd name="connsiteX586" fmla="*/ 1132765 w 2214011"/>
              <a:gd name="connsiteY586" fmla="*/ 1296537 h 2033517"/>
              <a:gd name="connsiteX587" fmla="*/ 1078174 w 2214011"/>
              <a:gd name="connsiteY587" fmla="*/ 1132764 h 2033517"/>
              <a:gd name="connsiteX588" fmla="*/ 1023582 w 2214011"/>
              <a:gd name="connsiteY588" fmla="*/ 1050878 h 2033517"/>
              <a:gd name="connsiteX589" fmla="*/ 627797 w 2214011"/>
              <a:gd name="connsiteY589" fmla="*/ 996287 h 2033517"/>
              <a:gd name="connsiteX590" fmla="*/ 163774 w 2214011"/>
              <a:gd name="connsiteY590" fmla="*/ 1119117 h 2033517"/>
              <a:gd name="connsiteX591" fmla="*/ 395785 w 2214011"/>
              <a:gd name="connsiteY591" fmla="*/ 1392072 h 2033517"/>
              <a:gd name="connsiteX592" fmla="*/ 423081 w 2214011"/>
              <a:gd name="connsiteY592" fmla="*/ 1201003 h 2033517"/>
              <a:gd name="connsiteX593" fmla="*/ 341194 w 2214011"/>
              <a:gd name="connsiteY593" fmla="*/ 1037230 h 2033517"/>
              <a:gd name="connsiteX594" fmla="*/ 764275 w 2214011"/>
              <a:gd name="connsiteY594" fmla="*/ 1542197 h 2033517"/>
              <a:gd name="connsiteX595" fmla="*/ 1146412 w 2214011"/>
              <a:gd name="connsiteY595" fmla="*/ 1501254 h 2033517"/>
              <a:gd name="connsiteX596" fmla="*/ 805218 w 2214011"/>
              <a:gd name="connsiteY596" fmla="*/ 723331 h 2033517"/>
              <a:gd name="connsiteX597" fmla="*/ 709684 w 2214011"/>
              <a:gd name="connsiteY597" fmla="*/ 641445 h 2033517"/>
              <a:gd name="connsiteX598" fmla="*/ 559559 w 2214011"/>
              <a:gd name="connsiteY598" fmla="*/ 627797 h 2033517"/>
              <a:gd name="connsiteX599" fmla="*/ 382138 w 2214011"/>
              <a:gd name="connsiteY599" fmla="*/ 887105 h 2033517"/>
              <a:gd name="connsiteX600" fmla="*/ 477672 w 2214011"/>
              <a:gd name="connsiteY600" fmla="*/ 1351128 h 2033517"/>
              <a:gd name="connsiteX601" fmla="*/ 559559 w 2214011"/>
              <a:gd name="connsiteY601" fmla="*/ 1392072 h 2033517"/>
              <a:gd name="connsiteX602" fmla="*/ 859809 w 2214011"/>
              <a:gd name="connsiteY602" fmla="*/ 1446663 h 2033517"/>
              <a:gd name="connsiteX603" fmla="*/ 1064526 w 2214011"/>
              <a:gd name="connsiteY603" fmla="*/ 1323833 h 2033517"/>
              <a:gd name="connsiteX604" fmla="*/ 1023582 w 2214011"/>
              <a:gd name="connsiteY604" fmla="*/ 1160060 h 2033517"/>
              <a:gd name="connsiteX605" fmla="*/ 655093 w 2214011"/>
              <a:gd name="connsiteY605" fmla="*/ 818866 h 2033517"/>
              <a:gd name="connsiteX606" fmla="*/ 409433 w 2214011"/>
              <a:gd name="connsiteY606" fmla="*/ 859809 h 2033517"/>
              <a:gd name="connsiteX607" fmla="*/ 368490 w 2214011"/>
              <a:gd name="connsiteY607" fmla="*/ 955343 h 2033517"/>
              <a:gd name="connsiteX608" fmla="*/ 327547 w 2214011"/>
              <a:gd name="connsiteY608" fmla="*/ 1392072 h 2033517"/>
              <a:gd name="connsiteX609" fmla="*/ 832514 w 2214011"/>
              <a:gd name="connsiteY609" fmla="*/ 1815152 h 2033517"/>
              <a:gd name="connsiteX610" fmla="*/ 1419368 w 2214011"/>
              <a:gd name="connsiteY610" fmla="*/ 1651379 h 2033517"/>
              <a:gd name="connsiteX611" fmla="*/ 1378424 w 2214011"/>
              <a:gd name="connsiteY611" fmla="*/ 1624084 h 2033517"/>
              <a:gd name="connsiteX612" fmla="*/ 1364777 w 2214011"/>
              <a:gd name="connsiteY612" fmla="*/ 1719618 h 2033517"/>
              <a:gd name="connsiteX613" fmla="*/ 1351129 w 2214011"/>
              <a:gd name="connsiteY613" fmla="*/ 1801505 h 2033517"/>
              <a:gd name="connsiteX614" fmla="*/ 1514902 w 2214011"/>
              <a:gd name="connsiteY614" fmla="*/ 1978926 h 2033517"/>
              <a:gd name="connsiteX615" fmla="*/ 1528550 w 2214011"/>
              <a:gd name="connsiteY615" fmla="*/ 1937982 h 2033517"/>
              <a:gd name="connsiteX616" fmla="*/ 1473959 w 2214011"/>
              <a:gd name="connsiteY616" fmla="*/ 1433015 h 2033517"/>
              <a:gd name="connsiteX617" fmla="*/ 1419368 w 2214011"/>
              <a:gd name="connsiteY617" fmla="*/ 1351128 h 2033517"/>
              <a:gd name="connsiteX618" fmla="*/ 1351129 w 2214011"/>
              <a:gd name="connsiteY618" fmla="*/ 1296537 h 2033517"/>
              <a:gd name="connsiteX619" fmla="*/ 1050878 w 2214011"/>
              <a:gd name="connsiteY619" fmla="*/ 1542197 h 2033517"/>
              <a:gd name="connsiteX620" fmla="*/ 1037230 w 2214011"/>
              <a:gd name="connsiteY620" fmla="*/ 1651379 h 2033517"/>
              <a:gd name="connsiteX621" fmla="*/ 1119117 w 2214011"/>
              <a:gd name="connsiteY621" fmla="*/ 1965278 h 2033517"/>
              <a:gd name="connsiteX622" fmla="*/ 1241947 w 2214011"/>
              <a:gd name="connsiteY622" fmla="*/ 2033517 h 2033517"/>
              <a:gd name="connsiteX623" fmla="*/ 1569493 w 2214011"/>
              <a:gd name="connsiteY623" fmla="*/ 1978926 h 2033517"/>
              <a:gd name="connsiteX624" fmla="*/ 1296538 w 2214011"/>
              <a:gd name="connsiteY624" fmla="*/ 1433015 h 2033517"/>
              <a:gd name="connsiteX625" fmla="*/ 1146412 w 2214011"/>
              <a:gd name="connsiteY625" fmla="*/ 1446663 h 2033517"/>
              <a:gd name="connsiteX626" fmla="*/ 1173708 w 2214011"/>
              <a:gd name="connsiteY626" fmla="*/ 1828800 h 2033517"/>
              <a:gd name="connsiteX627" fmla="*/ 1392072 w 2214011"/>
              <a:gd name="connsiteY627" fmla="*/ 1815152 h 2033517"/>
              <a:gd name="connsiteX628" fmla="*/ 1405720 w 2214011"/>
              <a:gd name="connsiteY628" fmla="*/ 1760561 h 2033517"/>
              <a:gd name="connsiteX629" fmla="*/ 1378424 w 2214011"/>
              <a:gd name="connsiteY629" fmla="*/ 1583140 h 2033517"/>
              <a:gd name="connsiteX630" fmla="*/ 1296538 w 2214011"/>
              <a:gd name="connsiteY630" fmla="*/ 1555845 h 2033517"/>
              <a:gd name="connsiteX631" fmla="*/ 1132765 w 2214011"/>
              <a:gd name="connsiteY631" fmla="*/ 1610436 h 2033517"/>
              <a:gd name="connsiteX632" fmla="*/ 1078174 w 2214011"/>
              <a:gd name="connsiteY632" fmla="*/ 1746914 h 2033517"/>
              <a:gd name="connsiteX633" fmla="*/ 1214651 w 2214011"/>
              <a:gd name="connsiteY633" fmla="*/ 1883391 h 2033517"/>
              <a:gd name="connsiteX634" fmla="*/ 1637732 w 2214011"/>
              <a:gd name="connsiteY634" fmla="*/ 1555845 h 2033517"/>
              <a:gd name="connsiteX635" fmla="*/ 1665027 w 2214011"/>
              <a:gd name="connsiteY635" fmla="*/ 1446663 h 2033517"/>
              <a:gd name="connsiteX636" fmla="*/ 1746914 w 2214011"/>
              <a:gd name="connsiteY636" fmla="*/ 1583140 h 2033517"/>
              <a:gd name="connsiteX637" fmla="*/ 1815153 w 2214011"/>
              <a:gd name="connsiteY637" fmla="*/ 1555845 h 2033517"/>
              <a:gd name="connsiteX638" fmla="*/ 1746914 w 2214011"/>
              <a:gd name="connsiteY638" fmla="*/ 1091821 h 2033517"/>
              <a:gd name="connsiteX639" fmla="*/ 1719618 w 2214011"/>
              <a:gd name="connsiteY639" fmla="*/ 1037230 h 2033517"/>
              <a:gd name="connsiteX640" fmla="*/ 1705971 w 2214011"/>
              <a:gd name="connsiteY640" fmla="*/ 982639 h 2033517"/>
              <a:gd name="connsiteX641" fmla="*/ 1719618 w 2214011"/>
              <a:gd name="connsiteY641" fmla="*/ 1105469 h 2033517"/>
              <a:gd name="connsiteX642" fmla="*/ 1733266 w 2214011"/>
              <a:gd name="connsiteY642" fmla="*/ 1146412 h 2033517"/>
              <a:gd name="connsiteX643" fmla="*/ 1883391 w 2214011"/>
              <a:gd name="connsiteY643" fmla="*/ 1187355 h 2033517"/>
              <a:gd name="connsiteX644" fmla="*/ 2060812 w 2214011"/>
              <a:gd name="connsiteY644" fmla="*/ 1173708 h 2033517"/>
              <a:gd name="connsiteX645" fmla="*/ 1965278 w 2214011"/>
              <a:gd name="connsiteY645" fmla="*/ 818866 h 2033517"/>
              <a:gd name="connsiteX646" fmla="*/ 1856096 w 2214011"/>
              <a:gd name="connsiteY646" fmla="*/ 709684 h 2033517"/>
              <a:gd name="connsiteX647" fmla="*/ 1501254 w 2214011"/>
              <a:gd name="connsiteY647" fmla="*/ 696036 h 2033517"/>
              <a:gd name="connsiteX648" fmla="*/ 1419368 w 2214011"/>
              <a:gd name="connsiteY648" fmla="*/ 777923 h 2033517"/>
              <a:gd name="connsiteX649" fmla="*/ 1392072 w 2214011"/>
              <a:gd name="connsiteY649" fmla="*/ 846161 h 2033517"/>
              <a:gd name="connsiteX650" fmla="*/ 1337481 w 2214011"/>
              <a:gd name="connsiteY650" fmla="*/ 1023582 h 2033517"/>
              <a:gd name="connsiteX651" fmla="*/ 1433015 w 2214011"/>
              <a:gd name="connsiteY651" fmla="*/ 1201003 h 2033517"/>
              <a:gd name="connsiteX652" fmla="*/ 1815153 w 2214011"/>
              <a:gd name="connsiteY652" fmla="*/ 1050878 h 2033517"/>
              <a:gd name="connsiteX653" fmla="*/ 1583141 w 2214011"/>
              <a:gd name="connsiteY653" fmla="*/ 450376 h 2033517"/>
              <a:gd name="connsiteX654" fmla="*/ 1460311 w 2214011"/>
              <a:gd name="connsiteY654" fmla="*/ 736979 h 2033517"/>
              <a:gd name="connsiteX655" fmla="*/ 1692323 w 2214011"/>
              <a:gd name="connsiteY655" fmla="*/ 777923 h 2033517"/>
              <a:gd name="connsiteX656" fmla="*/ 1733266 w 2214011"/>
              <a:gd name="connsiteY656" fmla="*/ 586854 h 2033517"/>
              <a:gd name="connsiteX657" fmla="*/ 1610436 w 2214011"/>
              <a:gd name="connsiteY657" fmla="*/ 395785 h 2033517"/>
              <a:gd name="connsiteX658" fmla="*/ 1569493 w 2214011"/>
              <a:gd name="connsiteY658" fmla="*/ 382137 h 2033517"/>
              <a:gd name="connsiteX659" fmla="*/ 1337481 w 2214011"/>
              <a:gd name="connsiteY659" fmla="*/ 436728 h 2033517"/>
              <a:gd name="connsiteX660" fmla="*/ 1310185 w 2214011"/>
              <a:gd name="connsiteY660" fmla="*/ 504967 h 2033517"/>
              <a:gd name="connsiteX661" fmla="*/ 1296538 w 2214011"/>
              <a:gd name="connsiteY661" fmla="*/ 723331 h 2033517"/>
              <a:gd name="connsiteX662" fmla="*/ 1310185 w 2214011"/>
              <a:gd name="connsiteY662" fmla="*/ 764275 h 2033517"/>
              <a:gd name="connsiteX663" fmla="*/ 1378424 w 2214011"/>
              <a:gd name="connsiteY663" fmla="*/ 832514 h 2033517"/>
              <a:gd name="connsiteX664" fmla="*/ 1774209 w 2214011"/>
              <a:gd name="connsiteY664" fmla="*/ 914400 h 2033517"/>
              <a:gd name="connsiteX665" fmla="*/ 1951630 w 2214011"/>
              <a:gd name="connsiteY665" fmla="*/ 900752 h 2033517"/>
              <a:gd name="connsiteX666" fmla="*/ 1774209 w 2214011"/>
              <a:gd name="connsiteY666" fmla="*/ 464024 h 2033517"/>
              <a:gd name="connsiteX667" fmla="*/ 1719618 w 2214011"/>
              <a:gd name="connsiteY667" fmla="*/ 395785 h 2033517"/>
              <a:gd name="connsiteX668" fmla="*/ 1446663 w 2214011"/>
              <a:gd name="connsiteY668" fmla="*/ 327546 h 2033517"/>
              <a:gd name="connsiteX669" fmla="*/ 1078174 w 2214011"/>
              <a:gd name="connsiteY669" fmla="*/ 641445 h 2033517"/>
              <a:gd name="connsiteX670" fmla="*/ 1064526 w 2214011"/>
              <a:gd name="connsiteY670" fmla="*/ 750627 h 2033517"/>
              <a:gd name="connsiteX671" fmla="*/ 1037230 w 2214011"/>
              <a:gd name="connsiteY671" fmla="*/ 900752 h 2033517"/>
              <a:gd name="connsiteX672" fmla="*/ 1146412 w 2214011"/>
              <a:gd name="connsiteY672" fmla="*/ 1392072 h 2033517"/>
              <a:gd name="connsiteX673" fmla="*/ 1569493 w 2214011"/>
              <a:gd name="connsiteY673" fmla="*/ 1637731 h 2033517"/>
              <a:gd name="connsiteX674" fmla="*/ 1637732 w 2214011"/>
              <a:gd name="connsiteY674" fmla="*/ 1364776 h 2033517"/>
              <a:gd name="connsiteX675" fmla="*/ 1542197 w 2214011"/>
              <a:gd name="connsiteY675" fmla="*/ 1228299 h 2033517"/>
              <a:gd name="connsiteX676" fmla="*/ 1310185 w 2214011"/>
              <a:gd name="connsiteY676" fmla="*/ 887105 h 2033517"/>
              <a:gd name="connsiteX677" fmla="*/ 1337481 w 2214011"/>
              <a:gd name="connsiteY677" fmla="*/ 1269242 h 2033517"/>
              <a:gd name="connsiteX678" fmla="*/ 1378424 w 2214011"/>
              <a:gd name="connsiteY678" fmla="*/ 1296537 h 2033517"/>
              <a:gd name="connsiteX679" fmla="*/ 1405720 w 2214011"/>
              <a:gd name="connsiteY679" fmla="*/ 1364776 h 2033517"/>
              <a:gd name="connsiteX680" fmla="*/ 1801505 w 2214011"/>
              <a:gd name="connsiteY680" fmla="*/ 1405720 h 2033517"/>
              <a:gd name="connsiteX681" fmla="*/ 1323833 w 2214011"/>
              <a:gd name="connsiteY681" fmla="*/ 696036 h 2033517"/>
              <a:gd name="connsiteX682" fmla="*/ 1241947 w 2214011"/>
              <a:gd name="connsiteY682" fmla="*/ 682388 h 2033517"/>
              <a:gd name="connsiteX683" fmla="*/ 955344 w 2214011"/>
              <a:gd name="connsiteY683" fmla="*/ 873457 h 2033517"/>
              <a:gd name="connsiteX684" fmla="*/ 941696 w 2214011"/>
              <a:gd name="connsiteY684" fmla="*/ 982639 h 2033517"/>
              <a:gd name="connsiteX685" fmla="*/ 1214651 w 2214011"/>
              <a:gd name="connsiteY685" fmla="*/ 1719618 h 2033517"/>
              <a:gd name="connsiteX686" fmla="*/ 1828800 w 2214011"/>
              <a:gd name="connsiteY686" fmla="*/ 1569493 h 2033517"/>
              <a:gd name="connsiteX687" fmla="*/ 1774209 w 2214011"/>
              <a:gd name="connsiteY687" fmla="*/ 1050878 h 2033517"/>
              <a:gd name="connsiteX688" fmla="*/ 1733266 w 2214011"/>
              <a:gd name="connsiteY688" fmla="*/ 955343 h 2033517"/>
              <a:gd name="connsiteX689" fmla="*/ 1555845 w 2214011"/>
              <a:gd name="connsiteY689" fmla="*/ 777923 h 2033517"/>
              <a:gd name="connsiteX690" fmla="*/ 1392072 w 2214011"/>
              <a:gd name="connsiteY690" fmla="*/ 1037230 h 2033517"/>
              <a:gd name="connsiteX691" fmla="*/ 1364777 w 2214011"/>
              <a:gd name="connsiteY691" fmla="*/ 1132764 h 2033517"/>
              <a:gd name="connsiteX692" fmla="*/ 1637732 w 2214011"/>
              <a:gd name="connsiteY692" fmla="*/ 1569493 h 2033517"/>
              <a:gd name="connsiteX693" fmla="*/ 1719618 w 2214011"/>
              <a:gd name="connsiteY693" fmla="*/ 1460311 h 2033517"/>
              <a:gd name="connsiteX694" fmla="*/ 1542197 w 2214011"/>
              <a:gd name="connsiteY694" fmla="*/ 1037230 h 2033517"/>
              <a:gd name="connsiteX695" fmla="*/ 1501254 w 2214011"/>
              <a:gd name="connsiteY695" fmla="*/ 1009934 h 2033517"/>
              <a:gd name="connsiteX696" fmla="*/ 1269242 w 2214011"/>
              <a:gd name="connsiteY696" fmla="*/ 968991 h 2033517"/>
              <a:gd name="connsiteX697" fmla="*/ 1214651 w 2214011"/>
              <a:gd name="connsiteY697" fmla="*/ 1514902 h 2033517"/>
              <a:gd name="connsiteX698" fmla="*/ 1323833 w 2214011"/>
              <a:gd name="connsiteY698" fmla="*/ 1815152 h 2033517"/>
              <a:gd name="connsiteX699" fmla="*/ 1733266 w 2214011"/>
              <a:gd name="connsiteY699" fmla="*/ 1801505 h 2033517"/>
              <a:gd name="connsiteX700" fmla="*/ 1746914 w 2214011"/>
              <a:gd name="connsiteY700" fmla="*/ 1705970 h 2033517"/>
              <a:gd name="connsiteX701" fmla="*/ 1610436 w 2214011"/>
              <a:gd name="connsiteY701" fmla="*/ 1282890 h 2033517"/>
              <a:gd name="connsiteX702" fmla="*/ 1555845 w 2214011"/>
              <a:gd name="connsiteY702" fmla="*/ 1187355 h 2033517"/>
              <a:gd name="connsiteX703" fmla="*/ 1446663 w 2214011"/>
              <a:gd name="connsiteY703" fmla="*/ 1091821 h 2033517"/>
              <a:gd name="connsiteX704" fmla="*/ 1337481 w 2214011"/>
              <a:gd name="connsiteY704" fmla="*/ 1023582 h 2033517"/>
              <a:gd name="connsiteX705" fmla="*/ 1173708 w 2214011"/>
              <a:gd name="connsiteY705" fmla="*/ 1255594 h 2033517"/>
              <a:gd name="connsiteX706" fmla="*/ 1337481 w 2214011"/>
              <a:gd name="connsiteY706" fmla="*/ 1801505 h 2033517"/>
              <a:gd name="connsiteX707" fmla="*/ 1419368 w 2214011"/>
              <a:gd name="connsiteY707" fmla="*/ 1815152 h 2033517"/>
              <a:gd name="connsiteX708" fmla="*/ 1692323 w 2214011"/>
              <a:gd name="connsiteY708" fmla="*/ 1569493 h 2033517"/>
              <a:gd name="connsiteX709" fmla="*/ 1678675 w 2214011"/>
              <a:gd name="connsiteY709" fmla="*/ 1446663 h 2033517"/>
              <a:gd name="connsiteX710" fmla="*/ 1487606 w 2214011"/>
              <a:gd name="connsiteY710" fmla="*/ 1091821 h 2033517"/>
              <a:gd name="connsiteX711" fmla="*/ 1405720 w 2214011"/>
              <a:gd name="connsiteY711" fmla="*/ 1105469 h 2033517"/>
              <a:gd name="connsiteX712" fmla="*/ 1392072 w 2214011"/>
              <a:gd name="connsiteY712" fmla="*/ 1337481 h 2033517"/>
              <a:gd name="connsiteX713" fmla="*/ 1378424 w 2214011"/>
              <a:gd name="connsiteY713" fmla="*/ 1678675 h 2033517"/>
              <a:gd name="connsiteX714" fmla="*/ 1392072 w 2214011"/>
              <a:gd name="connsiteY714" fmla="*/ 1815152 h 2033517"/>
              <a:gd name="connsiteX715" fmla="*/ 1760562 w 2214011"/>
              <a:gd name="connsiteY715" fmla="*/ 1856096 h 2033517"/>
              <a:gd name="connsiteX716" fmla="*/ 1624084 w 2214011"/>
              <a:gd name="connsiteY716" fmla="*/ 1378424 h 2033517"/>
              <a:gd name="connsiteX717" fmla="*/ 1583141 w 2214011"/>
              <a:gd name="connsiteY717" fmla="*/ 1282890 h 2033517"/>
              <a:gd name="connsiteX718" fmla="*/ 1419368 w 2214011"/>
              <a:gd name="connsiteY718" fmla="*/ 1201003 h 2033517"/>
              <a:gd name="connsiteX719" fmla="*/ 1364777 w 2214011"/>
              <a:gd name="connsiteY719" fmla="*/ 1323833 h 2033517"/>
              <a:gd name="connsiteX720" fmla="*/ 1351129 w 2214011"/>
              <a:gd name="connsiteY720" fmla="*/ 1487606 h 2033517"/>
              <a:gd name="connsiteX721" fmla="*/ 1337481 w 2214011"/>
              <a:gd name="connsiteY721" fmla="*/ 1583140 h 2033517"/>
              <a:gd name="connsiteX722" fmla="*/ 1460311 w 2214011"/>
              <a:gd name="connsiteY722" fmla="*/ 1815152 h 2033517"/>
              <a:gd name="connsiteX723" fmla="*/ 1514902 w 2214011"/>
              <a:gd name="connsiteY723" fmla="*/ 1801505 h 2033517"/>
              <a:gd name="connsiteX724" fmla="*/ 1378424 w 2214011"/>
              <a:gd name="connsiteY724" fmla="*/ 1392072 h 2033517"/>
              <a:gd name="connsiteX725" fmla="*/ 1323833 w 2214011"/>
              <a:gd name="connsiteY725" fmla="*/ 1446663 h 2033517"/>
              <a:gd name="connsiteX726" fmla="*/ 1310185 w 2214011"/>
              <a:gd name="connsiteY726" fmla="*/ 1624084 h 2033517"/>
              <a:gd name="connsiteX727" fmla="*/ 1364777 w 2214011"/>
              <a:gd name="connsiteY727" fmla="*/ 1883391 h 2033517"/>
              <a:gd name="connsiteX728" fmla="*/ 1419368 w 2214011"/>
              <a:gd name="connsiteY728" fmla="*/ 1910687 h 2033517"/>
              <a:gd name="connsiteX729" fmla="*/ 1705971 w 2214011"/>
              <a:gd name="connsiteY729" fmla="*/ 1937982 h 2033517"/>
              <a:gd name="connsiteX730" fmla="*/ 1583141 w 2214011"/>
              <a:gd name="connsiteY730" fmla="*/ 1596788 h 2033517"/>
              <a:gd name="connsiteX731" fmla="*/ 1514902 w 2214011"/>
              <a:gd name="connsiteY731" fmla="*/ 1473958 h 2033517"/>
              <a:gd name="connsiteX732" fmla="*/ 1405720 w 2214011"/>
              <a:gd name="connsiteY732" fmla="*/ 1378424 h 2033517"/>
              <a:gd name="connsiteX733" fmla="*/ 1228299 w 2214011"/>
              <a:gd name="connsiteY733" fmla="*/ 1173708 h 2033517"/>
              <a:gd name="connsiteX734" fmla="*/ 1064526 w 2214011"/>
              <a:gd name="connsiteY734" fmla="*/ 1132764 h 2033517"/>
              <a:gd name="connsiteX735" fmla="*/ 941696 w 2214011"/>
              <a:gd name="connsiteY735" fmla="*/ 1187355 h 2033517"/>
              <a:gd name="connsiteX736" fmla="*/ 1078174 w 2214011"/>
              <a:gd name="connsiteY736" fmla="*/ 1473958 h 2033517"/>
              <a:gd name="connsiteX737" fmla="*/ 1501254 w 2214011"/>
              <a:gd name="connsiteY737" fmla="*/ 1364776 h 2033517"/>
              <a:gd name="connsiteX738" fmla="*/ 1378424 w 2214011"/>
              <a:gd name="connsiteY738" fmla="*/ 1064526 h 2033517"/>
              <a:gd name="connsiteX739" fmla="*/ 1337481 w 2214011"/>
              <a:gd name="connsiteY739" fmla="*/ 1119117 h 2033517"/>
              <a:gd name="connsiteX740" fmla="*/ 1528550 w 2214011"/>
              <a:gd name="connsiteY740" fmla="*/ 1228299 h 2033517"/>
              <a:gd name="connsiteX741" fmla="*/ 1610436 w 2214011"/>
              <a:gd name="connsiteY741" fmla="*/ 1160060 h 2033517"/>
              <a:gd name="connsiteX742" fmla="*/ 1446663 w 2214011"/>
              <a:gd name="connsiteY742" fmla="*/ 696036 h 2033517"/>
              <a:gd name="connsiteX743" fmla="*/ 1255594 w 2214011"/>
              <a:gd name="connsiteY743" fmla="*/ 805218 h 2033517"/>
              <a:gd name="connsiteX744" fmla="*/ 1228299 w 2214011"/>
              <a:gd name="connsiteY744" fmla="*/ 900752 h 2033517"/>
              <a:gd name="connsiteX745" fmla="*/ 1201003 w 2214011"/>
              <a:gd name="connsiteY745" fmla="*/ 1037230 h 2033517"/>
              <a:gd name="connsiteX746" fmla="*/ 1514902 w 2214011"/>
              <a:gd name="connsiteY746" fmla="*/ 1555845 h 2033517"/>
              <a:gd name="connsiteX747" fmla="*/ 1828800 w 2214011"/>
              <a:gd name="connsiteY747" fmla="*/ 1446663 h 2033517"/>
              <a:gd name="connsiteX748" fmla="*/ 1774209 w 2214011"/>
              <a:gd name="connsiteY748" fmla="*/ 982639 h 2033517"/>
              <a:gd name="connsiteX749" fmla="*/ 1719618 w 2214011"/>
              <a:gd name="connsiteY749" fmla="*/ 887105 h 2033517"/>
              <a:gd name="connsiteX750" fmla="*/ 1378424 w 2214011"/>
              <a:gd name="connsiteY750" fmla="*/ 627797 h 2033517"/>
              <a:gd name="connsiteX751" fmla="*/ 1214651 w 2214011"/>
              <a:gd name="connsiteY751" fmla="*/ 1214651 h 2033517"/>
              <a:gd name="connsiteX752" fmla="*/ 1296538 w 2214011"/>
              <a:gd name="connsiteY752" fmla="*/ 1241946 h 2033517"/>
              <a:gd name="connsiteX753" fmla="*/ 1787857 w 2214011"/>
              <a:gd name="connsiteY753" fmla="*/ 1187355 h 2033517"/>
              <a:gd name="connsiteX754" fmla="*/ 1842448 w 2214011"/>
              <a:gd name="connsiteY754" fmla="*/ 668740 h 2033517"/>
              <a:gd name="connsiteX755" fmla="*/ 1787857 w 2214011"/>
              <a:gd name="connsiteY755" fmla="*/ 641445 h 2033517"/>
              <a:gd name="connsiteX756" fmla="*/ 1555845 w 2214011"/>
              <a:gd name="connsiteY756" fmla="*/ 682388 h 2033517"/>
              <a:gd name="connsiteX757" fmla="*/ 1446663 w 2214011"/>
              <a:gd name="connsiteY757" fmla="*/ 1037230 h 2033517"/>
              <a:gd name="connsiteX758" fmla="*/ 1473959 w 2214011"/>
              <a:gd name="connsiteY758" fmla="*/ 1119117 h 2033517"/>
              <a:gd name="connsiteX759" fmla="*/ 1637732 w 2214011"/>
              <a:gd name="connsiteY759" fmla="*/ 1214651 h 2033517"/>
              <a:gd name="connsiteX760" fmla="*/ 1815153 w 2214011"/>
              <a:gd name="connsiteY760" fmla="*/ 1241946 h 2033517"/>
              <a:gd name="connsiteX761" fmla="*/ 1951630 w 2214011"/>
              <a:gd name="connsiteY761" fmla="*/ 1214651 h 2033517"/>
              <a:gd name="connsiteX762" fmla="*/ 1801505 w 2214011"/>
              <a:gd name="connsiteY762" fmla="*/ 818866 h 2033517"/>
              <a:gd name="connsiteX763" fmla="*/ 1733266 w 2214011"/>
              <a:gd name="connsiteY763" fmla="*/ 723331 h 2033517"/>
              <a:gd name="connsiteX764" fmla="*/ 1514902 w 2214011"/>
              <a:gd name="connsiteY764" fmla="*/ 464024 h 2033517"/>
              <a:gd name="connsiteX765" fmla="*/ 1405720 w 2214011"/>
              <a:gd name="connsiteY765" fmla="*/ 423081 h 2033517"/>
              <a:gd name="connsiteX766" fmla="*/ 846162 w 2214011"/>
              <a:gd name="connsiteY766" fmla="*/ 832514 h 2033517"/>
              <a:gd name="connsiteX767" fmla="*/ 968991 w 2214011"/>
              <a:gd name="connsiteY767" fmla="*/ 900752 h 2033517"/>
              <a:gd name="connsiteX768" fmla="*/ 1337481 w 2214011"/>
              <a:gd name="connsiteY768" fmla="*/ 873457 h 2033517"/>
              <a:gd name="connsiteX769" fmla="*/ 1351129 w 2214011"/>
              <a:gd name="connsiteY769" fmla="*/ 832514 h 2033517"/>
              <a:gd name="connsiteX770" fmla="*/ 1323833 w 2214011"/>
              <a:gd name="connsiteY770" fmla="*/ 464024 h 2033517"/>
              <a:gd name="connsiteX771" fmla="*/ 1255594 w 2214011"/>
              <a:gd name="connsiteY771" fmla="*/ 423081 h 2033517"/>
              <a:gd name="connsiteX772" fmla="*/ 1064526 w 2214011"/>
              <a:gd name="connsiteY772" fmla="*/ 436728 h 2033517"/>
              <a:gd name="connsiteX773" fmla="*/ 873457 w 2214011"/>
              <a:gd name="connsiteY773" fmla="*/ 818866 h 2033517"/>
              <a:gd name="connsiteX774" fmla="*/ 1009935 w 2214011"/>
              <a:gd name="connsiteY774" fmla="*/ 1146412 h 2033517"/>
              <a:gd name="connsiteX775" fmla="*/ 1105469 w 2214011"/>
              <a:gd name="connsiteY775" fmla="*/ 1173708 h 2033517"/>
              <a:gd name="connsiteX776" fmla="*/ 1255594 w 2214011"/>
              <a:gd name="connsiteY776" fmla="*/ 1201003 h 2033517"/>
              <a:gd name="connsiteX777" fmla="*/ 1378424 w 2214011"/>
              <a:gd name="connsiteY777" fmla="*/ 1064526 h 2033517"/>
              <a:gd name="connsiteX778" fmla="*/ 914400 w 2214011"/>
              <a:gd name="connsiteY778" fmla="*/ 245660 h 2033517"/>
              <a:gd name="connsiteX779" fmla="*/ 723332 w 2214011"/>
              <a:gd name="connsiteY779" fmla="*/ 177421 h 2033517"/>
              <a:gd name="connsiteX780" fmla="*/ 586854 w 2214011"/>
              <a:gd name="connsiteY780" fmla="*/ 532263 h 2033517"/>
              <a:gd name="connsiteX781" fmla="*/ 900753 w 2214011"/>
              <a:gd name="connsiteY781" fmla="*/ 1351128 h 2033517"/>
              <a:gd name="connsiteX782" fmla="*/ 1023582 w 2214011"/>
              <a:gd name="connsiteY782" fmla="*/ 1419367 h 2033517"/>
              <a:gd name="connsiteX783" fmla="*/ 1228299 w 2214011"/>
              <a:gd name="connsiteY783" fmla="*/ 1460311 h 2033517"/>
              <a:gd name="connsiteX784" fmla="*/ 1378424 w 2214011"/>
              <a:gd name="connsiteY784" fmla="*/ 1241946 h 2033517"/>
              <a:gd name="connsiteX785" fmla="*/ 1119117 w 2214011"/>
              <a:gd name="connsiteY785" fmla="*/ 409433 h 2033517"/>
              <a:gd name="connsiteX786" fmla="*/ 1078174 w 2214011"/>
              <a:gd name="connsiteY786" fmla="*/ 382137 h 2033517"/>
              <a:gd name="connsiteX787" fmla="*/ 955344 w 2214011"/>
              <a:gd name="connsiteY787" fmla="*/ 327546 h 2033517"/>
              <a:gd name="connsiteX788" fmla="*/ 586854 w 2214011"/>
              <a:gd name="connsiteY788" fmla="*/ 736979 h 2033517"/>
              <a:gd name="connsiteX789" fmla="*/ 559559 w 2214011"/>
              <a:gd name="connsiteY789" fmla="*/ 846161 h 2033517"/>
              <a:gd name="connsiteX790" fmla="*/ 586854 w 2214011"/>
              <a:gd name="connsiteY790" fmla="*/ 1023582 h 2033517"/>
              <a:gd name="connsiteX791" fmla="*/ 723332 w 2214011"/>
              <a:gd name="connsiteY791" fmla="*/ 1064526 h 2033517"/>
              <a:gd name="connsiteX792" fmla="*/ 968991 w 2214011"/>
              <a:gd name="connsiteY792" fmla="*/ 1078173 h 2033517"/>
              <a:gd name="connsiteX793" fmla="*/ 1323833 w 2214011"/>
              <a:gd name="connsiteY793" fmla="*/ 955343 h 2033517"/>
              <a:gd name="connsiteX794" fmla="*/ 1228299 w 2214011"/>
              <a:gd name="connsiteY794" fmla="*/ 532263 h 2033517"/>
              <a:gd name="connsiteX795" fmla="*/ 928048 w 2214011"/>
              <a:gd name="connsiteY795" fmla="*/ 573206 h 2033517"/>
              <a:gd name="connsiteX796" fmla="*/ 928048 w 2214011"/>
              <a:gd name="connsiteY796" fmla="*/ 1296537 h 2033517"/>
              <a:gd name="connsiteX797" fmla="*/ 1064526 w 2214011"/>
              <a:gd name="connsiteY797" fmla="*/ 1337481 h 2033517"/>
              <a:gd name="connsiteX798" fmla="*/ 1446663 w 2214011"/>
              <a:gd name="connsiteY798" fmla="*/ 1364776 h 2033517"/>
              <a:gd name="connsiteX799" fmla="*/ 1624084 w 2214011"/>
              <a:gd name="connsiteY799" fmla="*/ 1187355 h 2033517"/>
              <a:gd name="connsiteX800" fmla="*/ 1610436 w 2214011"/>
              <a:gd name="connsiteY800" fmla="*/ 941696 h 2033517"/>
              <a:gd name="connsiteX801" fmla="*/ 1296538 w 2214011"/>
              <a:gd name="connsiteY801" fmla="*/ 368490 h 2033517"/>
              <a:gd name="connsiteX802" fmla="*/ 1214651 w 2214011"/>
              <a:gd name="connsiteY802" fmla="*/ 259308 h 2033517"/>
              <a:gd name="connsiteX803" fmla="*/ 996287 w 2214011"/>
              <a:gd name="connsiteY803" fmla="*/ 163773 h 2033517"/>
              <a:gd name="connsiteX804" fmla="*/ 777923 w 2214011"/>
              <a:gd name="connsiteY804" fmla="*/ 409433 h 2033517"/>
              <a:gd name="connsiteX805" fmla="*/ 1009935 w 2214011"/>
              <a:gd name="connsiteY805" fmla="*/ 1160060 h 2033517"/>
              <a:gd name="connsiteX806" fmla="*/ 1569493 w 2214011"/>
              <a:gd name="connsiteY806" fmla="*/ 1433015 h 2033517"/>
              <a:gd name="connsiteX807" fmla="*/ 1705971 w 2214011"/>
              <a:gd name="connsiteY807" fmla="*/ 1446663 h 2033517"/>
              <a:gd name="connsiteX808" fmla="*/ 1992574 w 2214011"/>
              <a:gd name="connsiteY808" fmla="*/ 1351128 h 2033517"/>
              <a:gd name="connsiteX809" fmla="*/ 1787857 w 2214011"/>
              <a:gd name="connsiteY809" fmla="*/ 791570 h 2033517"/>
              <a:gd name="connsiteX810" fmla="*/ 1705971 w 2214011"/>
              <a:gd name="connsiteY810" fmla="*/ 682388 h 2033517"/>
              <a:gd name="connsiteX811" fmla="*/ 1364777 w 2214011"/>
              <a:gd name="connsiteY811" fmla="*/ 491320 h 2033517"/>
              <a:gd name="connsiteX812" fmla="*/ 1241947 w 2214011"/>
              <a:gd name="connsiteY812" fmla="*/ 464024 h 2033517"/>
              <a:gd name="connsiteX813" fmla="*/ 914400 w 2214011"/>
              <a:gd name="connsiteY813" fmla="*/ 491320 h 2033517"/>
              <a:gd name="connsiteX814" fmla="*/ 968991 w 2214011"/>
              <a:gd name="connsiteY814" fmla="*/ 709684 h 2033517"/>
              <a:gd name="connsiteX815" fmla="*/ 1023582 w 2214011"/>
              <a:gd name="connsiteY815" fmla="*/ 750627 h 2033517"/>
              <a:gd name="connsiteX816" fmla="*/ 1105469 w 2214011"/>
              <a:gd name="connsiteY816" fmla="*/ 818866 h 2033517"/>
              <a:gd name="connsiteX817" fmla="*/ 1473959 w 2214011"/>
              <a:gd name="connsiteY817" fmla="*/ 900752 h 2033517"/>
              <a:gd name="connsiteX818" fmla="*/ 1555845 w 2214011"/>
              <a:gd name="connsiteY818" fmla="*/ 914400 h 2033517"/>
              <a:gd name="connsiteX819" fmla="*/ 1528550 w 2214011"/>
              <a:gd name="connsiteY819" fmla="*/ 955343 h 2033517"/>
              <a:gd name="connsiteX820" fmla="*/ 1487606 w 2214011"/>
              <a:gd name="connsiteY820" fmla="*/ 1091821 h 2033517"/>
              <a:gd name="connsiteX821" fmla="*/ 1583141 w 2214011"/>
              <a:gd name="connsiteY821" fmla="*/ 1119117 h 2033517"/>
              <a:gd name="connsiteX822" fmla="*/ 1651379 w 2214011"/>
              <a:gd name="connsiteY822" fmla="*/ 1078173 h 2033517"/>
              <a:gd name="connsiteX823" fmla="*/ 1501254 w 2214011"/>
              <a:gd name="connsiteY823" fmla="*/ 559558 h 2033517"/>
              <a:gd name="connsiteX824" fmla="*/ 1310185 w 2214011"/>
              <a:gd name="connsiteY824" fmla="*/ 518615 h 2033517"/>
              <a:gd name="connsiteX825" fmla="*/ 832514 w 2214011"/>
              <a:gd name="connsiteY825" fmla="*/ 504967 h 2033517"/>
              <a:gd name="connsiteX826" fmla="*/ 709684 w 2214011"/>
              <a:gd name="connsiteY826" fmla="*/ 614149 h 2033517"/>
              <a:gd name="connsiteX827" fmla="*/ 682388 w 2214011"/>
              <a:gd name="connsiteY827" fmla="*/ 791570 h 2033517"/>
              <a:gd name="connsiteX828" fmla="*/ 996287 w 2214011"/>
              <a:gd name="connsiteY828" fmla="*/ 1364776 h 2033517"/>
              <a:gd name="connsiteX829" fmla="*/ 1146412 w 2214011"/>
              <a:gd name="connsiteY829" fmla="*/ 1433015 h 2033517"/>
              <a:gd name="connsiteX830" fmla="*/ 1705971 w 2214011"/>
              <a:gd name="connsiteY830" fmla="*/ 1487606 h 2033517"/>
              <a:gd name="connsiteX831" fmla="*/ 1719618 w 2214011"/>
              <a:gd name="connsiteY831" fmla="*/ 1037230 h 2033517"/>
              <a:gd name="connsiteX832" fmla="*/ 1364777 w 2214011"/>
              <a:gd name="connsiteY832" fmla="*/ 395785 h 2033517"/>
              <a:gd name="connsiteX833" fmla="*/ 1296538 w 2214011"/>
              <a:gd name="connsiteY833" fmla="*/ 327546 h 2033517"/>
              <a:gd name="connsiteX834" fmla="*/ 1228299 w 2214011"/>
              <a:gd name="connsiteY834" fmla="*/ 313899 h 2033517"/>
              <a:gd name="connsiteX835" fmla="*/ 1146412 w 2214011"/>
              <a:gd name="connsiteY835" fmla="*/ 327546 h 2033517"/>
              <a:gd name="connsiteX836" fmla="*/ 1009935 w 2214011"/>
              <a:gd name="connsiteY836" fmla="*/ 614149 h 2033517"/>
              <a:gd name="connsiteX837" fmla="*/ 968991 w 2214011"/>
              <a:gd name="connsiteY837" fmla="*/ 709684 h 2033517"/>
              <a:gd name="connsiteX838" fmla="*/ 996287 w 2214011"/>
              <a:gd name="connsiteY838" fmla="*/ 982639 h 2033517"/>
              <a:gd name="connsiteX839" fmla="*/ 1064526 w 2214011"/>
              <a:gd name="connsiteY839" fmla="*/ 1009934 h 2033517"/>
              <a:gd name="connsiteX840" fmla="*/ 1487606 w 2214011"/>
              <a:gd name="connsiteY840" fmla="*/ 1050878 h 2033517"/>
              <a:gd name="connsiteX841" fmla="*/ 1624084 w 2214011"/>
              <a:gd name="connsiteY841" fmla="*/ 996287 h 2033517"/>
              <a:gd name="connsiteX842" fmla="*/ 1282890 w 2214011"/>
              <a:gd name="connsiteY842" fmla="*/ 532263 h 2033517"/>
              <a:gd name="connsiteX843" fmla="*/ 750627 w 2214011"/>
              <a:gd name="connsiteY843" fmla="*/ 668740 h 2033517"/>
              <a:gd name="connsiteX844" fmla="*/ 668741 w 2214011"/>
              <a:gd name="connsiteY844" fmla="*/ 750627 h 2033517"/>
              <a:gd name="connsiteX845" fmla="*/ 791571 w 2214011"/>
              <a:gd name="connsiteY845" fmla="*/ 1173708 h 2033517"/>
              <a:gd name="connsiteX846" fmla="*/ 887105 w 2214011"/>
              <a:gd name="connsiteY846" fmla="*/ 1187355 h 2033517"/>
              <a:gd name="connsiteX847" fmla="*/ 1542197 w 2214011"/>
              <a:gd name="connsiteY847" fmla="*/ 1105469 h 2033517"/>
              <a:gd name="connsiteX848" fmla="*/ 1555845 w 2214011"/>
              <a:gd name="connsiteY848" fmla="*/ 1064526 h 2033517"/>
              <a:gd name="connsiteX849" fmla="*/ 1364777 w 2214011"/>
              <a:gd name="connsiteY849" fmla="*/ 286603 h 2033517"/>
              <a:gd name="connsiteX850" fmla="*/ 1323833 w 2214011"/>
              <a:gd name="connsiteY850" fmla="*/ 232012 h 2033517"/>
              <a:gd name="connsiteX851" fmla="*/ 928048 w 2214011"/>
              <a:gd name="connsiteY851" fmla="*/ 259308 h 2033517"/>
              <a:gd name="connsiteX852" fmla="*/ 805218 w 2214011"/>
              <a:gd name="connsiteY852" fmla="*/ 341194 h 2033517"/>
              <a:gd name="connsiteX853" fmla="*/ 709684 w 2214011"/>
              <a:gd name="connsiteY853" fmla="*/ 450376 h 2033517"/>
              <a:gd name="connsiteX854" fmla="*/ 518615 w 2214011"/>
              <a:gd name="connsiteY854" fmla="*/ 696036 h 2033517"/>
              <a:gd name="connsiteX855" fmla="*/ 655093 w 2214011"/>
              <a:gd name="connsiteY855" fmla="*/ 1228299 h 2033517"/>
              <a:gd name="connsiteX856" fmla="*/ 791571 w 2214011"/>
              <a:gd name="connsiteY856" fmla="*/ 1323833 h 2033517"/>
              <a:gd name="connsiteX857" fmla="*/ 1364777 w 2214011"/>
              <a:gd name="connsiteY857" fmla="*/ 1460311 h 2033517"/>
              <a:gd name="connsiteX858" fmla="*/ 887105 w 2214011"/>
              <a:gd name="connsiteY858" fmla="*/ 436728 h 2033517"/>
              <a:gd name="connsiteX859" fmla="*/ 682388 w 2214011"/>
              <a:gd name="connsiteY859" fmla="*/ 545911 h 2033517"/>
              <a:gd name="connsiteX860" fmla="*/ 750627 w 2214011"/>
              <a:gd name="connsiteY860" fmla="*/ 1310185 h 2033517"/>
              <a:gd name="connsiteX861" fmla="*/ 1296538 w 2214011"/>
              <a:gd name="connsiteY861" fmla="*/ 1433015 h 2033517"/>
              <a:gd name="connsiteX862" fmla="*/ 1596788 w 2214011"/>
              <a:gd name="connsiteY862" fmla="*/ 1351128 h 2033517"/>
              <a:gd name="connsiteX863" fmla="*/ 1419368 w 2214011"/>
              <a:gd name="connsiteY863" fmla="*/ 682388 h 2033517"/>
              <a:gd name="connsiteX864" fmla="*/ 1241947 w 2214011"/>
              <a:gd name="connsiteY864" fmla="*/ 477672 h 2033517"/>
              <a:gd name="connsiteX865" fmla="*/ 900753 w 2214011"/>
              <a:gd name="connsiteY865" fmla="*/ 423081 h 2033517"/>
              <a:gd name="connsiteX866" fmla="*/ 354842 w 2214011"/>
              <a:gd name="connsiteY866" fmla="*/ 723331 h 2033517"/>
              <a:gd name="connsiteX867" fmla="*/ 341194 w 2214011"/>
              <a:gd name="connsiteY867" fmla="*/ 791570 h 2033517"/>
              <a:gd name="connsiteX868" fmla="*/ 368490 w 2214011"/>
              <a:gd name="connsiteY868" fmla="*/ 1078173 h 2033517"/>
              <a:gd name="connsiteX869" fmla="*/ 477672 w 2214011"/>
              <a:gd name="connsiteY869" fmla="*/ 1146412 h 2033517"/>
              <a:gd name="connsiteX870" fmla="*/ 1214651 w 2214011"/>
              <a:gd name="connsiteY870" fmla="*/ 1241946 h 2033517"/>
              <a:gd name="connsiteX871" fmla="*/ 1487606 w 2214011"/>
              <a:gd name="connsiteY871" fmla="*/ 805218 h 2033517"/>
              <a:gd name="connsiteX872" fmla="*/ 1460311 w 2214011"/>
              <a:gd name="connsiteY872" fmla="*/ 764275 h 2033517"/>
              <a:gd name="connsiteX873" fmla="*/ 1105469 w 2214011"/>
              <a:gd name="connsiteY873" fmla="*/ 832514 h 2033517"/>
              <a:gd name="connsiteX874" fmla="*/ 1009935 w 2214011"/>
              <a:gd name="connsiteY874" fmla="*/ 955343 h 2033517"/>
              <a:gd name="connsiteX875" fmla="*/ 900753 w 2214011"/>
              <a:gd name="connsiteY875" fmla="*/ 1050878 h 2033517"/>
              <a:gd name="connsiteX876" fmla="*/ 805218 w 2214011"/>
              <a:gd name="connsiteY876" fmla="*/ 1228299 h 2033517"/>
              <a:gd name="connsiteX877" fmla="*/ 791571 w 2214011"/>
              <a:gd name="connsiteY877" fmla="*/ 1323833 h 2033517"/>
              <a:gd name="connsiteX878" fmla="*/ 805218 w 2214011"/>
              <a:gd name="connsiteY878" fmla="*/ 1528549 h 2033517"/>
              <a:gd name="connsiteX879" fmla="*/ 900753 w 2214011"/>
              <a:gd name="connsiteY879" fmla="*/ 1583140 h 2033517"/>
              <a:gd name="connsiteX880" fmla="*/ 1555845 w 2214011"/>
              <a:gd name="connsiteY880" fmla="*/ 1637731 h 2033517"/>
              <a:gd name="connsiteX881" fmla="*/ 1760562 w 2214011"/>
              <a:gd name="connsiteY881" fmla="*/ 1542197 h 2033517"/>
              <a:gd name="connsiteX882" fmla="*/ 1774209 w 2214011"/>
              <a:gd name="connsiteY882" fmla="*/ 1446663 h 2033517"/>
              <a:gd name="connsiteX883" fmla="*/ 1692323 w 2214011"/>
              <a:gd name="connsiteY883" fmla="*/ 627797 h 2033517"/>
              <a:gd name="connsiteX884" fmla="*/ 1610436 w 2214011"/>
              <a:gd name="connsiteY884" fmla="*/ 545911 h 2033517"/>
              <a:gd name="connsiteX885" fmla="*/ 1378424 w 2214011"/>
              <a:gd name="connsiteY885" fmla="*/ 477672 h 2033517"/>
              <a:gd name="connsiteX886" fmla="*/ 1119117 w 2214011"/>
              <a:gd name="connsiteY886" fmla="*/ 627797 h 2033517"/>
              <a:gd name="connsiteX887" fmla="*/ 1064526 w 2214011"/>
              <a:gd name="connsiteY887" fmla="*/ 723331 h 2033517"/>
              <a:gd name="connsiteX888" fmla="*/ 1050878 w 2214011"/>
              <a:gd name="connsiteY888" fmla="*/ 846161 h 2033517"/>
              <a:gd name="connsiteX889" fmla="*/ 1023582 w 2214011"/>
              <a:gd name="connsiteY889" fmla="*/ 1201003 h 2033517"/>
              <a:gd name="connsiteX890" fmla="*/ 1637732 w 2214011"/>
              <a:gd name="connsiteY890" fmla="*/ 1719618 h 2033517"/>
              <a:gd name="connsiteX891" fmla="*/ 1678675 w 2214011"/>
              <a:gd name="connsiteY891" fmla="*/ 1705970 h 2033517"/>
              <a:gd name="connsiteX892" fmla="*/ 1692323 w 2214011"/>
              <a:gd name="connsiteY892" fmla="*/ 1596788 h 2033517"/>
              <a:gd name="connsiteX893" fmla="*/ 1528550 w 2214011"/>
              <a:gd name="connsiteY893" fmla="*/ 982639 h 2033517"/>
              <a:gd name="connsiteX894" fmla="*/ 1405720 w 2214011"/>
              <a:gd name="connsiteY894" fmla="*/ 832514 h 2033517"/>
              <a:gd name="connsiteX895" fmla="*/ 846162 w 2214011"/>
              <a:gd name="connsiteY895" fmla="*/ 573206 h 2033517"/>
              <a:gd name="connsiteX896" fmla="*/ 368490 w 2214011"/>
              <a:gd name="connsiteY896" fmla="*/ 655093 h 2033517"/>
              <a:gd name="connsiteX897" fmla="*/ 327547 w 2214011"/>
              <a:gd name="connsiteY897" fmla="*/ 750627 h 2033517"/>
              <a:gd name="connsiteX898" fmla="*/ 354842 w 2214011"/>
              <a:gd name="connsiteY898" fmla="*/ 1364776 h 2033517"/>
              <a:gd name="connsiteX899" fmla="*/ 1201003 w 2214011"/>
              <a:gd name="connsiteY899" fmla="*/ 1624084 h 2033517"/>
              <a:gd name="connsiteX900" fmla="*/ 1569493 w 2214011"/>
              <a:gd name="connsiteY900" fmla="*/ 1596788 h 2033517"/>
              <a:gd name="connsiteX901" fmla="*/ 1528550 w 2214011"/>
              <a:gd name="connsiteY901" fmla="*/ 1296537 h 2033517"/>
              <a:gd name="connsiteX902" fmla="*/ 1050878 w 2214011"/>
              <a:gd name="connsiteY902" fmla="*/ 900752 h 2033517"/>
              <a:gd name="connsiteX903" fmla="*/ 846162 w 2214011"/>
              <a:gd name="connsiteY903" fmla="*/ 900752 h 20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</a:cxnLst>
            <a:rect l="l" t="t" r="r" b="b"/>
            <a:pathLst>
              <a:path w="2214011" h="2033517">
                <a:moveTo>
                  <a:pt x="873457" y="627797"/>
                </a:moveTo>
                <a:cubicBezTo>
                  <a:pt x="878006" y="705134"/>
                  <a:pt x="871145" y="784000"/>
                  <a:pt x="887105" y="859809"/>
                </a:cubicBezTo>
                <a:cubicBezTo>
                  <a:pt x="890484" y="875860"/>
                  <a:pt x="911772" y="889140"/>
                  <a:pt x="928048" y="887105"/>
                </a:cubicBezTo>
                <a:cubicBezTo>
                  <a:pt x="954370" y="883815"/>
                  <a:pt x="973541" y="859809"/>
                  <a:pt x="996287" y="846161"/>
                </a:cubicBezTo>
                <a:cubicBezTo>
                  <a:pt x="995499" y="835917"/>
                  <a:pt x="1035662" y="624346"/>
                  <a:pt x="928048" y="655093"/>
                </a:cubicBezTo>
                <a:cubicBezTo>
                  <a:pt x="909490" y="660395"/>
                  <a:pt x="900753" y="682388"/>
                  <a:pt x="887105" y="696036"/>
                </a:cubicBezTo>
                <a:cubicBezTo>
                  <a:pt x="900703" y="750429"/>
                  <a:pt x="900393" y="908345"/>
                  <a:pt x="982639" y="955343"/>
                </a:cubicBezTo>
                <a:cubicBezTo>
                  <a:pt x="998925" y="964649"/>
                  <a:pt x="1019033" y="964442"/>
                  <a:pt x="1037230" y="968991"/>
                </a:cubicBezTo>
                <a:cubicBezTo>
                  <a:pt x="1073624" y="955343"/>
                  <a:pt x="1132764" y="964442"/>
                  <a:pt x="1146412" y="928048"/>
                </a:cubicBezTo>
                <a:cubicBezTo>
                  <a:pt x="1167422" y="872022"/>
                  <a:pt x="1132822" y="808872"/>
                  <a:pt x="1119117" y="750627"/>
                </a:cubicBezTo>
                <a:cubicBezTo>
                  <a:pt x="1114457" y="730823"/>
                  <a:pt x="1106943" y="709646"/>
                  <a:pt x="1091821" y="696036"/>
                </a:cubicBezTo>
                <a:cubicBezTo>
                  <a:pt x="1059921" y="667326"/>
                  <a:pt x="1019033" y="650543"/>
                  <a:pt x="982639" y="627797"/>
                </a:cubicBezTo>
                <a:cubicBezTo>
                  <a:pt x="950794" y="632346"/>
                  <a:pt x="915225" y="625823"/>
                  <a:pt x="887105" y="641445"/>
                </a:cubicBezTo>
                <a:cubicBezTo>
                  <a:pt x="869320" y="651325"/>
                  <a:pt x="842881" y="684751"/>
                  <a:pt x="859809" y="696036"/>
                </a:cubicBezTo>
                <a:cubicBezTo>
                  <a:pt x="914923" y="732778"/>
                  <a:pt x="987188" y="732430"/>
                  <a:pt x="1050878" y="750627"/>
                </a:cubicBezTo>
                <a:cubicBezTo>
                  <a:pt x="1078174" y="741528"/>
                  <a:pt x="1112420" y="743676"/>
                  <a:pt x="1132765" y="723331"/>
                </a:cubicBezTo>
                <a:cubicBezTo>
                  <a:pt x="1142937" y="713159"/>
                  <a:pt x="1126254" y="694878"/>
                  <a:pt x="1119117" y="682388"/>
                </a:cubicBezTo>
                <a:cubicBezTo>
                  <a:pt x="1084123" y="621148"/>
                  <a:pt x="1090531" y="631916"/>
                  <a:pt x="1037230" y="614149"/>
                </a:cubicBezTo>
                <a:cubicBezTo>
                  <a:pt x="964442" y="650543"/>
                  <a:pt x="885350" y="676401"/>
                  <a:pt x="818866" y="723331"/>
                </a:cubicBezTo>
                <a:cubicBezTo>
                  <a:pt x="803542" y="734148"/>
                  <a:pt x="804048" y="759202"/>
                  <a:pt x="805218" y="777923"/>
                </a:cubicBezTo>
                <a:cubicBezTo>
                  <a:pt x="808670" y="833159"/>
                  <a:pt x="807763" y="892195"/>
                  <a:pt x="832514" y="941696"/>
                </a:cubicBezTo>
                <a:cubicBezTo>
                  <a:pt x="843470" y="963608"/>
                  <a:pt x="876479" y="965681"/>
                  <a:pt x="900753" y="968991"/>
                </a:cubicBezTo>
                <a:cubicBezTo>
                  <a:pt x="977514" y="979458"/>
                  <a:pt x="1055428" y="978090"/>
                  <a:pt x="1132765" y="982639"/>
                </a:cubicBezTo>
                <a:cubicBezTo>
                  <a:pt x="1288317" y="930787"/>
                  <a:pt x="1268530" y="967696"/>
                  <a:pt x="1119117" y="696036"/>
                </a:cubicBezTo>
                <a:cubicBezTo>
                  <a:pt x="1110078" y="679601"/>
                  <a:pt x="1083065" y="685240"/>
                  <a:pt x="1064526" y="682388"/>
                </a:cubicBezTo>
                <a:cubicBezTo>
                  <a:pt x="1023810" y="676124"/>
                  <a:pt x="982639" y="673289"/>
                  <a:pt x="941696" y="668740"/>
                </a:cubicBezTo>
                <a:cubicBezTo>
                  <a:pt x="913457" y="711098"/>
                  <a:pt x="900753" y="718895"/>
                  <a:pt x="900753" y="777923"/>
                </a:cubicBezTo>
                <a:cubicBezTo>
                  <a:pt x="900753" y="805595"/>
                  <a:pt x="896391" y="838799"/>
                  <a:pt x="914400" y="859809"/>
                </a:cubicBezTo>
                <a:cubicBezTo>
                  <a:pt x="929496" y="877421"/>
                  <a:pt x="959893" y="868908"/>
                  <a:pt x="982639" y="873457"/>
                </a:cubicBezTo>
                <a:cubicBezTo>
                  <a:pt x="1077112" y="826221"/>
                  <a:pt x="1316892" y="740334"/>
                  <a:pt x="955344" y="559558"/>
                </a:cubicBezTo>
                <a:cubicBezTo>
                  <a:pt x="896661" y="530216"/>
                  <a:pt x="882556" y="668740"/>
                  <a:pt x="846162" y="723331"/>
                </a:cubicBezTo>
                <a:cubicBezTo>
                  <a:pt x="850711" y="800668"/>
                  <a:pt x="834217" y="882221"/>
                  <a:pt x="859809" y="955343"/>
                </a:cubicBezTo>
                <a:cubicBezTo>
                  <a:pt x="869890" y="984147"/>
                  <a:pt x="920117" y="1017866"/>
                  <a:pt x="941696" y="996287"/>
                </a:cubicBezTo>
                <a:cubicBezTo>
                  <a:pt x="977661" y="960322"/>
                  <a:pt x="958334" y="895894"/>
                  <a:pt x="968991" y="846161"/>
                </a:cubicBezTo>
                <a:cubicBezTo>
                  <a:pt x="972005" y="832094"/>
                  <a:pt x="978090" y="818866"/>
                  <a:pt x="982639" y="805218"/>
                </a:cubicBezTo>
                <a:cubicBezTo>
                  <a:pt x="968991" y="714233"/>
                  <a:pt x="966971" y="620726"/>
                  <a:pt x="941696" y="532263"/>
                </a:cubicBezTo>
                <a:cubicBezTo>
                  <a:pt x="937744" y="518431"/>
                  <a:pt x="914401" y="514066"/>
                  <a:pt x="900753" y="518615"/>
                </a:cubicBezTo>
                <a:cubicBezTo>
                  <a:pt x="882442" y="524718"/>
                  <a:pt x="873457" y="545910"/>
                  <a:pt x="859809" y="559558"/>
                </a:cubicBezTo>
                <a:cubicBezTo>
                  <a:pt x="848240" y="623192"/>
                  <a:pt x="805966" y="777254"/>
                  <a:pt x="846162" y="846161"/>
                </a:cubicBezTo>
                <a:cubicBezTo>
                  <a:pt x="860659" y="871014"/>
                  <a:pt x="900753" y="864358"/>
                  <a:pt x="928048" y="873457"/>
                </a:cubicBezTo>
                <a:cubicBezTo>
                  <a:pt x="1000836" y="864358"/>
                  <a:pt x="1078583" y="874091"/>
                  <a:pt x="1146412" y="846161"/>
                </a:cubicBezTo>
                <a:cubicBezTo>
                  <a:pt x="1188706" y="828746"/>
                  <a:pt x="1143495" y="720414"/>
                  <a:pt x="1132765" y="709684"/>
                </a:cubicBezTo>
                <a:cubicBezTo>
                  <a:pt x="1119502" y="696421"/>
                  <a:pt x="1096371" y="700585"/>
                  <a:pt x="1078174" y="696036"/>
                </a:cubicBezTo>
                <a:cubicBezTo>
                  <a:pt x="1032681" y="705134"/>
                  <a:pt x="983931" y="704133"/>
                  <a:pt x="941696" y="723331"/>
                </a:cubicBezTo>
                <a:cubicBezTo>
                  <a:pt x="928599" y="729284"/>
                  <a:pt x="924263" y="750396"/>
                  <a:pt x="928048" y="764275"/>
                </a:cubicBezTo>
                <a:cubicBezTo>
                  <a:pt x="938754" y="803531"/>
                  <a:pt x="964442" y="837063"/>
                  <a:pt x="982639" y="873457"/>
                </a:cubicBezTo>
                <a:cubicBezTo>
                  <a:pt x="1023582" y="868908"/>
                  <a:pt x="1072513" y="884526"/>
                  <a:pt x="1105469" y="859809"/>
                </a:cubicBezTo>
                <a:cubicBezTo>
                  <a:pt x="1124026" y="845891"/>
                  <a:pt x="1113827" y="798905"/>
                  <a:pt x="1091821" y="791570"/>
                </a:cubicBezTo>
                <a:cubicBezTo>
                  <a:pt x="1066656" y="783182"/>
                  <a:pt x="1046328" y="818866"/>
                  <a:pt x="1023582" y="832514"/>
                </a:cubicBezTo>
                <a:cubicBezTo>
                  <a:pt x="998442" y="882795"/>
                  <a:pt x="963485" y="916316"/>
                  <a:pt x="1037230" y="968991"/>
                </a:cubicBezTo>
                <a:cubicBezTo>
                  <a:pt x="1052493" y="979893"/>
                  <a:pt x="1073624" y="959892"/>
                  <a:pt x="1091821" y="955343"/>
                </a:cubicBezTo>
                <a:cubicBezTo>
                  <a:pt x="1082723" y="918949"/>
                  <a:pt x="1092758" y="870864"/>
                  <a:pt x="1064526" y="846161"/>
                </a:cubicBezTo>
                <a:cubicBezTo>
                  <a:pt x="994277" y="784693"/>
                  <a:pt x="977963" y="873837"/>
                  <a:pt x="968991" y="900752"/>
                </a:cubicBezTo>
                <a:cubicBezTo>
                  <a:pt x="986495" y="970766"/>
                  <a:pt x="981605" y="1023995"/>
                  <a:pt x="1119117" y="968991"/>
                </a:cubicBezTo>
                <a:cubicBezTo>
                  <a:pt x="1155452" y="954457"/>
                  <a:pt x="1164610" y="905302"/>
                  <a:pt x="1187356" y="873457"/>
                </a:cubicBezTo>
                <a:cubicBezTo>
                  <a:pt x="1150962" y="809767"/>
                  <a:pt x="1136858" y="726401"/>
                  <a:pt x="1078174" y="682388"/>
                </a:cubicBezTo>
                <a:cubicBezTo>
                  <a:pt x="1003160" y="626127"/>
                  <a:pt x="834264" y="690596"/>
                  <a:pt x="764275" y="709684"/>
                </a:cubicBezTo>
                <a:cubicBezTo>
                  <a:pt x="759726" y="723332"/>
                  <a:pt x="755678" y="737157"/>
                  <a:pt x="750627" y="750627"/>
                </a:cubicBezTo>
                <a:cubicBezTo>
                  <a:pt x="714074" y="848101"/>
                  <a:pt x="666442" y="910952"/>
                  <a:pt x="750627" y="1037230"/>
                </a:cubicBezTo>
                <a:cubicBezTo>
                  <a:pt x="783432" y="1086438"/>
                  <a:pt x="859809" y="1082723"/>
                  <a:pt x="914400" y="1105469"/>
                </a:cubicBezTo>
                <a:cubicBezTo>
                  <a:pt x="982639" y="1100920"/>
                  <a:pt x="1081181" y="1148725"/>
                  <a:pt x="1119117" y="1091821"/>
                </a:cubicBezTo>
                <a:cubicBezTo>
                  <a:pt x="1248205" y="898190"/>
                  <a:pt x="1155420" y="852167"/>
                  <a:pt x="1064526" y="791570"/>
                </a:cubicBezTo>
                <a:cubicBezTo>
                  <a:pt x="1032681" y="818866"/>
                  <a:pt x="979665" y="832896"/>
                  <a:pt x="968991" y="873457"/>
                </a:cubicBezTo>
                <a:cubicBezTo>
                  <a:pt x="953763" y="931323"/>
                  <a:pt x="936913" y="1058300"/>
                  <a:pt x="996287" y="1050878"/>
                </a:cubicBezTo>
                <a:cubicBezTo>
                  <a:pt x="1088909" y="1039300"/>
                  <a:pt x="1123666" y="914400"/>
                  <a:pt x="1187356" y="846161"/>
                </a:cubicBezTo>
                <a:cubicBezTo>
                  <a:pt x="1015315" y="592628"/>
                  <a:pt x="1048125" y="452922"/>
                  <a:pt x="805218" y="436728"/>
                </a:cubicBezTo>
                <a:cubicBezTo>
                  <a:pt x="777607" y="434887"/>
                  <a:pt x="750627" y="445827"/>
                  <a:pt x="723332" y="450376"/>
                </a:cubicBezTo>
                <a:cubicBezTo>
                  <a:pt x="710340" y="671229"/>
                  <a:pt x="656736" y="774877"/>
                  <a:pt x="887105" y="941696"/>
                </a:cubicBezTo>
                <a:cubicBezTo>
                  <a:pt x="946518" y="984719"/>
                  <a:pt x="1105469" y="968991"/>
                  <a:pt x="1105469" y="968991"/>
                </a:cubicBezTo>
                <a:cubicBezTo>
                  <a:pt x="1335121" y="739340"/>
                  <a:pt x="1361496" y="826896"/>
                  <a:pt x="1201003" y="491320"/>
                </a:cubicBezTo>
                <a:cubicBezTo>
                  <a:pt x="1192225" y="472966"/>
                  <a:pt x="1164609" y="473123"/>
                  <a:pt x="1146412" y="464024"/>
                </a:cubicBezTo>
                <a:cubicBezTo>
                  <a:pt x="1091821" y="482221"/>
                  <a:pt x="1020251" y="475064"/>
                  <a:pt x="982639" y="518615"/>
                </a:cubicBezTo>
                <a:cubicBezTo>
                  <a:pt x="905384" y="608069"/>
                  <a:pt x="847738" y="847813"/>
                  <a:pt x="900753" y="968991"/>
                </a:cubicBezTo>
                <a:cubicBezTo>
                  <a:pt x="911844" y="994343"/>
                  <a:pt x="955344" y="978090"/>
                  <a:pt x="982639" y="982639"/>
                </a:cubicBezTo>
                <a:cubicBezTo>
                  <a:pt x="1046329" y="978090"/>
                  <a:pt x="1125829" y="1011237"/>
                  <a:pt x="1173708" y="968991"/>
                </a:cubicBezTo>
                <a:cubicBezTo>
                  <a:pt x="1270536" y="883555"/>
                  <a:pt x="1182401" y="594427"/>
                  <a:pt x="1146412" y="532263"/>
                </a:cubicBezTo>
                <a:cubicBezTo>
                  <a:pt x="1132547" y="508315"/>
                  <a:pt x="1091821" y="523164"/>
                  <a:pt x="1064526" y="518615"/>
                </a:cubicBezTo>
                <a:cubicBezTo>
                  <a:pt x="1019033" y="527714"/>
                  <a:pt x="969544" y="525163"/>
                  <a:pt x="928048" y="545911"/>
                </a:cubicBezTo>
                <a:cubicBezTo>
                  <a:pt x="836113" y="591878"/>
                  <a:pt x="836877" y="833631"/>
                  <a:pt x="832514" y="859809"/>
                </a:cubicBezTo>
                <a:cubicBezTo>
                  <a:pt x="864359" y="928048"/>
                  <a:pt x="887139" y="1001303"/>
                  <a:pt x="928048" y="1064526"/>
                </a:cubicBezTo>
                <a:cubicBezTo>
                  <a:pt x="939100" y="1081607"/>
                  <a:pt x="962451" y="1094345"/>
                  <a:pt x="982639" y="1091821"/>
                </a:cubicBezTo>
                <a:cubicBezTo>
                  <a:pt x="1005210" y="1089000"/>
                  <a:pt x="1019033" y="1064526"/>
                  <a:pt x="1037230" y="1050878"/>
                </a:cubicBezTo>
                <a:cubicBezTo>
                  <a:pt x="1027014" y="877210"/>
                  <a:pt x="1084672" y="758836"/>
                  <a:pt x="859809" y="723331"/>
                </a:cubicBezTo>
                <a:cubicBezTo>
                  <a:pt x="823580" y="717611"/>
                  <a:pt x="796120" y="759726"/>
                  <a:pt x="764275" y="777923"/>
                </a:cubicBezTo>
                <a:cubicBezTo>
                  <a:pt x="755176" y="809768"/>
                  <a:pt x="736979" y="840338"/>
                  <a:pt x="736979" y="873457"/>
                </a:cubicBezTo>
                <a:cubicBezTo>
                  <a:pt x="736979" y="955848"/>
                  <a:pt x="748858" y="1038182"/>
                  <a:pt x="764275" y="1119117"/>
                </a:cubicBezTo>
                <a:cubicBezTo>
                  <a:pt x="767344" y="1135230"/>
                  <a:pt x="775930" y="1155121"/>
                  <a:pt x="791571" y="1160060"/>
                </a:cubicBezTo>
                <a:cubicBezTo>
                  <a:pt x="866458" y="1183708"/>
                  <a:pt x="946245" y="1187355"/>
                  <a:pt x="1023582" y="1201003"/>
                </a:cubicBezTo>
                <a:cubicBezTo>
                  <a:pt x="1046328" y="1178257"/>
                  <a:pt x="1093828" y="1164870"/>
                  <a:pt x="1091821" y="1132764"/>
                </a:cubicBezTo>
                <a:cubicBezTo>
                  <a:pt x="1083906" y="1006121"/>
                  <a:pt x="1037536" y="884274"/>
                  <a:pt x="996287" y="764275"/>
                </a:cubicBezTo>
                <a:cubicBezTo>
                  <a:pt x="986818" y="736728"/>
                  <a:pt x="964689" y="713920"/>
                  <a:pt x="941696" y="696036"/>
                </a:cubicBezTo>
                <a:cubicBezTo>
                  <a:pt x="922358" y="680995"/>
                  <a:pt x="896946" y="675700"/>
                  <a:pt x="873457" y="668740"/>
                </a:cubicBezTo>
                <a:cubicBezTo>
                  <a:pt x="773992" y="639269"/>
                  <a:pt x="673290" y="614149"/>
                  <a:pt x="573206" y="586854"/>
                </a:cubicBezTo>
                <a:cubicBezTo>
                  <a:pt x="506664" y="653396"/>
                  <a:pt x="467264" y="677968"/>
                  <a:pt x="491320" y="818866"/>
                </a:cubicBezTo>
                <a:cubicBezTo>
                  <a:pt x="513364" y="947981"/>
                  <a:pt x="569220" y="1070200"/>
                  <a:pt x="627797" y="1187355"/>
                </a:cubicBezTo>
                <a:cubicBezTo>
                  <a:pt x="643970" y="1219701"/>
                  <a:pt x="770993" y="1253022"/>
                  <a:pt x="791571" y="1255594"/>
                </a:cubicBezTo>
                <a:cubicBezTo>
                  <a:pt x="904785" y="1269746"/>
                  <a:pt x="1019034" y="1273791"/>
                  <a:pt x="1132765" y="1282890"/>
                </a:cubicBezTo>
                <a:cubicBezTo>
                  <a:pt x="1222560" y="1103300"/>
                  <a:pt x="1272449" y="1067858"/>
                  <a:pt x="1064526" y="805218"/>
                </a:cubicBezTo>
                <a:cubicBezTo>
                  <a:pt x="1035045" y="767979"/>
                  <a:pt x="973541" y="832513"/>
                  <a:pt x="928048" y="846161"/>
                </a:cubicBezTo>
                <a:cubicBezTo>
                  <a:pt x="918081" y="876063"/>
                  <a:pt x="868350" y="986574"/>
                  <a:pt x="982639" y="968991"/>
                </a:cubicBezTo>
                <a:cubicBezTo>
                  <a:pt x="1033509" y="961165"/>
                  <a:pt x="1055427" y="896203"/>
                  <a:pt x="1091821" y="859809"/>
                </a:cubicBezTo>
                <a:cubicBezTo>
                  <a:pt x="1082723" y="787021"/>
                  <a:pt x="1101718" y="704672"/>
                  <a:pt x="1064526" y="641445"/>
                </a:cubicBezTo>
                <a:cubicBezTo>
                  <a:pt x="1028924" y="580921"/>
                  <a:pt x="870837" y="659487"/>
                  <a:pt x="846162" y="668740"/>
                </a:cubicBezTo>
                <a:cubicBezTo>
                  <a:pt x="832514" y="727880"/>
                  <a:pt x="811257" y="785768"/>
                  <a:pt x="805218" y="846161"/>
                </a:cubicBezTo>
                <a:cubicBezTo>
                  <a:pt x="802017" y="878170"/>
                  <a:pt x="787871" y="933086"/>
                  <a:pt x="818866" y="941696"/>
                </a:cubicBezTo>
                <a:cubicBezTo>
                  <a:pt x="893896" y="962538"/>
                  <a:pt x="973541" y="923499"/>
                  <a:pt x="1050878" y="914400"/>
                </a:cubicBezTo>
                <a:cubicBezTo>
                  <a:pt x="1109667" y="826219"/>
                  <a:pt x="1158640" y="774110"/>
                  <a:pt x="1023582" y="627797"/>
                </a:cubicBezTo>
                <a:cubicBezTo>
                  <a:pt x="994472" y="596261"/>
                  <a:pt x="950794" y="673290"/>
                  <a:pt x="914400" y="696036"/>
                </a:cubicBezTo>
                <a:cubicBezTo>
                  <a:pt x="881177" y="812318"/>
                  <a:pt x="863081" y="825297"/>
                  <a:pt x="914400" y="968991"/>
                </a:cubicBezTo>
                <a:cubicBezTo>
                  <a:pt x="919239" y="982539"/>
                  <a:pt x="941696" y="978090"/>
                  <a:pt x="955344" y="982639"/>
                </a:cubicBezTo>
                <a:cubicBezTo>
                  <a:pt x="1037203" y="915664"/>
                  <a:pt x="1276160" y="787644"/>
                  <a:pt x="1091821" y="614149"/>
                </a:cubicBezTo>
                <a:cubicBezTo>
                  <a:pt x="1038404" y="563874"/>
                  <a:pt x="946245" y="632346"/>
                  <a:pt x="873457" y="641445"/>
                </a:cubicBezTo>
                <a:cubicBezTo>
                  <a:pt x="905302" y="750627"/>
                  <a:pt x="859267" y="939067"/>
                  <a:pt x="968991" y="968991"/>
                </a:cubicBezTo>
                <a:cubicBezTo>
                  <a:pt x="1298441" y="1058840"/>
                  <a:pt x="1191825" y="777681"/>
                  <a:pt x="1160060" y="682388"/>
                </a:cubicBezTo>
                <a:cubicBezTo>
                  <a:pt x="1141863" y="705134"/>
                  <a:pt x="1115266" y="723195"/>
                  <a:pt x="1105469" y="750627"/>
                </a:cubicBezTo>
                <a:cubicBezTo>
                  <a:pt x="1092029" y="788258"/>
                  <a:pt x="1083058" y="924170"/>
                  <a:pt x="1105469" y="968991"/>
                </a:cubicBezTo>
                <a:cubicBezTo>
                  <a:pt x="1111903" y="981858"/>
                  <a:pt x="1132764" y="978090"/>
                  <a:pt x="1146412" y="982639"/>
                </a:cubicBezTo>
                <a:cubicBezTo>
                  <a:pt x="1205552" y="973540"/>
                  <a:pt x="1330097" y="1014850"/>
                  <a:pt x="1323833" y="955343"/>
                </a:cubicBezTo>
                <a:cubicBezTo>
                  <a:pt x="1293647" y="668570"/>
                  <a:pt x="1130969" y="722146"/>
                  <a:pt x="982639" y="736979"/>
                </a:cubicBezTo>
                <a:cubicBezTo>
                  <a:pt x="941696" y="773373"/>
                  <a:pt x="896658" y="805627"/>
                  <a:pt x="859809" y="846161"/>
                </a:cubicBezTo>
                <a:cubicBezTo>
                  <a:pt x="850132" y="856806"/>
                  <a:pt x="840819" y="873748"/>
                  <a:pt x="846162" y="887105"/>
                </a:cubicBezTo>
                <a:cubicBezTo>
                  <a:pt x="852254" y="902334"/>
                  <a:pt x="873457" y="905302"/>
                  <a:pt x="887105" y="914400"/>
                </a:cubicBezTo>
                <a:cubicBezTo>
                  <a:pt x="905302" y="896203"/>
                  <a:pt x="928057" y="881632"/>
                  <a:pt x="941696" y="859809"/>
                </a:cubicBezTo>
                <a:cubicBezTo>
                  <a:pt x="951637" y="843903"/>
                  <a:pt x="951666" y="786825"/>
                  <a:pt x="955344" y="805218"/>
                </a:cubicBezTo>
                <a:cubicBezTo>
                  <a:pt x="967866" y="867830"/>
                  <a:pt x="964442" y="932597"/>
                  <a:pt x="968991" y="996287"/>
                </a:cubicBezTo>
                <a:cubicBezTo>
                  <a:pt x="991737" y="987188"/>
                  <a:pt x="1049127" y="990407"/>
                  <a:pt x="1037230" y="968991"/>
                </a:cubicBezTo>
                <a:cubicBezTo>
                  <a:pt x="1010262" y="920448"/>
                  <a:pt x="955944" y="879589"/>
                  <a:pt x="900753" y="873457"/>
                </a:cubicBezTo>
                <a:cubicBezTo>
                  <a:pt x="858098" y="868718"/>
                  <a:pt x="827965" y="918950"/>
                  <a:pt x="791571" y="941696"/>
                </a:cubicBezTo>
                <a:cubicBezTo>
                  <a:pt x="846551" y="1106638"/>
                  <a:pt x="823474" y="1125742"/>
                  <a:pt x="1160060" y="996287"/>
                </a:cubicBezTo>
                <a:cubicBezTo>
                  <a:pt x="1194293" y="983121"/>
                  <a:pt x="1169159" y="923499"/>
                  <a:pt x="1173708" y="887105"/>
                </a:cubicBezTo>
                <a:cubicBezTo>
                  <a:pt x="1137314" y="832514"/>
                  <a:pt x="1130136" y="723331"/>
                  <a:pt x="1064526" y="723331"/>
                </a:cubicBezTo>
                <a:cubicBezTo>
                  <a:pt x="825002" y="723331"/>
                  <a:pt x="938799" y="1000967"/>
                  <a:pt x="955344" y="1078173"/>
                </a:cubicBezTo>
                <a:cubicBezTo>
                  <a:pt x="987189" y="1037230"/>
                  <a:pt x="1043791" y="1006726"/>
                  <a:pt x="1050878" y="955343"/>
                </a:cubicBezTo>
                <a:cubicBezTo>
                  <a:pt x="1080967" y="737194"/>
                  <a:pt x="1059489" y="731941"/>
                  <a:pt x="968991" y="641445"/>
                </a:cubicBezTo>
                <a:cubicBezTo>
                  <a:pt x="886352" y="668992"/>
                  <a:pt x="890125" y="653796"/>
                  <a:pt x="914400" y="818866"/>
                </a:cubicBezTo>
                <a:cubicBezTo>
                  <a:pt x="959689" y="1126830"/>
                  <a:pt x="903155" y="1095835"/>
                  <a:pt x="1050878" y="1132764"/>
                </a:cubicBezTo>
                <a:cubicBezTo>
                  <a:pt x="1100920" y="1123666"/>
                  <a:pt x="1161930" y="1138030"/>
                  <a:pt x="1201003" y="1105469"/>
                </a:cubicBezTo>
                <a:cubicBezTo>
                  <a:pt x="1229179" y="1081989"/>
                  <a:pt x="1218558" y="1032756"/>
                  <a:pt x="1214651" y="996287"/>
                </a:cubicBezTo>
                <a:cubicBezTo>
                  <a:pt x="1204766" y="904028"/>
                  <a:pt x="1193369" y="809934"/>
                  <a:pt x="1160060" y="723331"/>
                </a:cubicBezTo>
                <a:cubicBezTo>
                  <a:pt x="1146203" y="687303"/>
                  <a:pt x="1107025" y="667090"/>
                  <a:pt x="1078174" y="641445"/>
                </a:cubicBezTo>
                <a:cubicBezTo>
                  <a:pt x="1024404" y="593649"/>
                  <a:pt x="957140" y="592306"/>
                  <a:pt x="887105" y="573206"/>
                </a:cubicBezTo>
                <a:cubicBezTo>
                  <a:pt x="837063" y="618699"/>
                  <a:pt x="778061" y="655962"/>
                  <a:pt x="736979" y="709684"/>
                </a:cubicBezTo>
                <a:cubicBezTo>
                  <a:pt x="711851" y="742544"/>
                  <a:pt x="700234" y="880818"/>
                  <a:pt x="696036" y="914400"/>
                </a:cubicBezTo>
                <a:cubicBezTo>
                  <a:pt x="706115" y="1010145"/>
                  <a:pt x="676313" y="1152903"/>
                  <a:pt x="764275" y="1228299"/>
                </a:cubicBezTo>
                <a:cubicBezTo>
                  <a:pt x="779722" y="1241539"/>
                  <a:pt x="799129" y="1250660"/>
                  <a:pt x="818866" y="1255594"/>
                </a:cubicBezTo>
                <a:cubicBezTo>
                  <a:pt x="854448" y="1264489"/>
                  <a:pt x="891654" y="1264693"/>
                  <a:pt x="928048" y="1269242"/>
                </a:cubicBezTo>
                <a:cubicBezTo>
                  <a:pt x="973541" y="1241946"/>
                  <a:pt x="1053597" y="1239270"/>
                  <a:pt x="1064526" y="1187355"/>
                </a:cubicBezTo>
                <a:cubicBezTo>
                  <a:pt x="1139919" y="829237"/>
                  <a:pt x="1121968" y="835365"/>
                  <a:pt x="982639" y="696036"/>
                </a:cubicBezTo>
                <a:cubicBezTo>
                  <a:pt x="937147" y="750627"/>
                  <a:pt x="875323" y="795007"/>
                  <a:pt x="846162" y="859809"/>
                </a:cubicBezTo>
                <a:cubicBezTo>
                  <a:pt x="831111" y="893256"/>
                  <a:pt x="825894" y="955026"/>
                  <a:pt x="859809" y="968991"/>
                </a:cubicBezTo>
                <a:cubicBezTo>
                  <a:pt x="927246" y="996759"/>
                  <a:pt x="1005386" y="959892"/>
                  <a:pt x="1078174" y="955343"/>
                </a:cubicBezTo>
                <a:cubicBezTo>
                  <a:pt x="1107069" y="839762"/>
                  <a:pt x="1161721" y="706681"/>
                  <a:pt x="1091821" y="586854"/>
                </a:cubicBezTo>
                <a:cubicBezTo>
                  <a:pt x="1078455" y="563941"/>
                  <a:pt x="1046328" y="614149"/>
                  <a:pt x="1023582" y="627797"/>
                </a:cubicBezTo>
                <a:cubicBezTo>
                  <a:pt x="1004140" y="705568"/>
                  <a:pt x="954228" y="877770"/>
                  <a:pt x="982639" y="941696"/>
                </a:cubicBezTo>
                <a:cubicBezTo>
                  <a:pt x="1015327" y="1015244"/>
                  <a:pt x="1100920" y="1050878"/>
                  <a:pt x="1160060" y="1105469"/>
                </a:cubicBezTo>
                <a:cubicBezTo>
                  <a:pt x="1182806" y="1091821"/>
                  <a:pt x="1223938" y="1090692"/>
                  <a:pt x="1228299" y="1064526"/>
                </a:cubicBezTo>
                <a:cubicBezTo>
                  <a:pt x="1235304" y="1022495"/>
                  <a:pt x="1274819" y="752487"/>
                  <a:pt x="1146412" y="709684"/>
                </a:cubicBezTo>
                <a:cubicBezTo>
                  <a:pt x="1049908" y="677516"/>
                  <a:pt x="946245" y="673290"/>
                  <a:pt x="846162" y="655093"/>
                </a:cubicBezTo>
                <a:cubicBezTo>
                  <a:pt x="809768" y="668741"/>
                  <a:pt x="766651" y="670929"/>
                  <a:pt x="736979" y="696036"/>
                </a:cubicBezTo>
                <a:cubicBezTo>
                  <a:pt x="671063" y="751811"/>
                  <a:pt x="669258" y="802632"/>
                  <a:pt x="655093" y="873457"/>
                </a:cubicBezTo>
                <a:cubicBezTo>
                  <a:pt x="668741" y="964442"/>
                  <a:pt x="668141" y="1058740"/>
                  <a:pt x="696036" y="1146412"/>
                </a:cubicBezTo>
                <a:cubicBezTo>
                  <a:pt x="702205" y="1165799"/>
                  <a:pt x="730430" y="1171260"/>
                  <a:pt x="750627" y="1173708"/>
                </a:cubicBezTo>
                <a:cubicBezTo>
                  <a:pt x="881908" y="1189621"/>
                  <a:pt x="1014484" y="1191905"/>
                  <a:pt x="1146412" y="1201003"/>
                </a:cubicBezTo>
                <a:cubicBezTo>
                  <a:pt x="1325469" y="1171160"/>
                  <a:pt x="1318710" y="1200305"/>
                  <a:pt x="1187356" y="832514"/>
                </a:cubicBezTo>
                <a:cubicBezTo>
                  <a:pt x="1176217" y="801324"/>
                  <a:pt x="1123666" y="814317"/>
                  <a:pt x="1091821" y="805218"/>
                </a:cubicBezTo>
                <a:cubicBezTo>
                  <a:pt x="1055427" y="827964"/>
                  <a:pt x="1005847" y="837356"/>
                  <a:pt x="982639" y="873457"/>
                </a:cubicBezTo>
                <a:cubicBezTo>
                  <a:pt x="926514" y="960762"/>
                  <a:pt x="988085" y="1034475"/>
                  <a:pt x="1023582" y="1105469"/>
                </a:cubicBezTo>
                <a:cubicBezTo>
                  <a:pt x="1123666" y="1087272"/>
                  <a:pt x="1268825" y="1136446"/>
                  <a:pt x="1323833" y="1050878"/>
                </a:cubicBezTo>
                <a:cubicBezTo>
                  <a:pt x="1487211" y="796735"/>
                  <a:pt x="1189850" y="670403"/>
                  <a:pt x="1064526" y="586854"/>
                </a:cubicBezTo>
                <a:cubicBezTo>
                  <a:pt x="978090" y="618699"/>
                  <a:pt x="883541" y="633903"/>
                  <a:pt x="805218" y="682388"/>
                </a:cubicBezTo>
                <a:cubicBezTo>
                  <a:pt x="780754" y="697532"/>
                  <a:pt x="768511" y="737086"/>
                  <a:pt x="777923" y="764275"/>
                </a:cubicBezTo>
                <a:cubicBezTo>
                  <a:pt x="811890" y="862401"/>
                  <a:pt x="878006" y="946245"/>
                  <a:pt x="928048" y="1037230"/>
                </a:cubicBezTo>
                <a:cubicBezTo>
                  <a:pt x="991738" y="1014484"/>
                  <a:pt x="1098840" y="1033509"/>
                  <a:pt x="1119117" y="968991"/>
                </a:cubicBezTo>
                <a:cubicBezTo>
                  <a:pt x="1160241" y="838143"/>
                  <a:pt x="1164665" y="666008"/>
                  <a:pt x="1078174" y="559558"/>
                </a:cubicBezTo>
                <a:cubicBezTo>
                  <a:pt x="1028818" y="498813"/>
                  <a:pt x="987189" y="686937"/>
                  <a:pt x="941696" y="750627"/>
                </a:cubicBezTo>
                <a:cubicBezTo>
                  <a:pt x="1032681" y="868908"/>
                  <a:pt x="1088581" y="1025625"/>
                  <a:pt x="1214651" y="1105469"/>
                </a:cubicBezTo>
                <a:cubicBezTo>
                  <a:pt x="1261565" y="1135181"/>
                  <a:pt x="1338511" y="1064012"/>
                  <a:pt x="1351129" y="1009934"/>
                </a:cubicBezTo>
                <a:cubicBezTo>
                  <a:pt x="1375106" y="907175"/>
                  <a:pt x="1337617" y="797927"/>
                  <a:pt x="1310185" y="696036"/>
                </a:cubicBezTo>
                <a:cubicBezTo>
                  <a:pt x="1301201" y="662668"/>
                  <a:pt x="1227678" y="645083"/>
                  <a:pt x="1201003" y="641445"/>
                </a:cubicBezTo>
                <a:cubicBezTo>
                  <a:pt x="1119368" y="630313"/>
                  <a:pt x="1037230" y="623248"/>
                  <a:pt x="955344" y="614149"/>
                </a:cubicBezTo>
                <a:cubicBezTo>
                  <a:pt x="811661" y="650071"/>
                  <a:pt x="877012" y="616184"/>
                  <a:pt x="846162" y="914400"/>
                </a:cubicBezTo>
                <a:cubicBezTo>
                  <a:pt x="842388" y="950882"/>
                  <a:pt x="844192" y="990396"/>
                  <a:pt x="859809" y="1023582"/>
                </a:cubicBezTo>
                <a:cubicBezTo>
                  <a:pt x="881895" y="1070515"/>
                  <a:pt x="917108" y="1111362"/>
                  <a:pt x="955344" y="1146412"/>
                </a:cubicBezTo>
                <a:cubicBezTo>
                  <a:pt x="973403" y="1162966"/>
                  <a:pt x="1000341" y="1165961"/>
                  <a:pt x="1023582" y="1173708"/>
                </a:cubicBezTo>
                <a:cubicBezTo>
                  <a:pt x="1172012" y="1223185"/>
                  <a:pt x="1165310" y="1203434"/>
                  <a:pt x="1378424" y="1214651"/>
                </a:cubicBezTo>
                <a:cubicBezTo>
                  <a:pt x="1387523" y="1150961"/>
                  <a:pt x="1413700" y="1087421"/>
                  <a:pt x="1405720" y="1023582"/>
                </a:cubicBezTo>
                <a:cubicBezTo>
                  <a:pt x="1399411" y="973113"/>
                  <a:pt x="1377629" y="918331"/>
                  <a:pt x="1337481" y="887105"/>
                </a:cubicBezTo>
                <a:cubicBezTo>
                  <a:pt x="1296538" y="855260"/>
                  <a:pt x="1257298" y="821095"/>
                  <a:pt x="1214651" y="791570"/>
                </a:cubicBezTo>
                <a:cubicBezTo>
                  <a:pt x="1183334" y="769889"/>
                  <a:pt x="1153805" y="762190"/>
                  <a:pt x="1119117" y="750627"/>
                </a:cubicBezTo>
                <a:cubicBezTo>
                  <a:pt x="1096371" y="755176"/>
                  <a:pt x="1068698" y="749425"/>
                  <a:pt x="1050878" y="764275"/>
                </a:cubicBezTo>
                <a:cubicBezTo>
                  <a:pt x="1036468" y="776283"/>
                  <a:pt x="1037230" y="800109"/>
                  <a:pt x="1037230" y="818866"/>
                </a:cubicBezTo>
                <a:cubicBezTo>
                  <a:pt x="1037230" y="1027070"/>
                  <a:pt x="1002581" y="980955"/>
                  <a:pt x="1119117" y="1050878"/>
                </a:cubicBezTo>
                <a:cubicBezTo>
                  <a:pt x="1205553" y="1046329"/>
                  <a:pt x="1340969" y="1115262"/>
                  <a:pt x="1378424" y="1037230"/>
                </a:cubicBezTo>
                <a:cubicBezTo>
                  <a:pt x="1427639" y="934699"/>
                  <a:pt x="1325800" y="815010"/>
                  <a:pt x="1282890" y="709684"/>
                </a:cubicBezTo>
                <a:cubicBezTo>
                  <a:pt x="1274308" y="688619"/>
                  <a:pt x="1249296" y="677489"/>
                  <a:pt x="1228299" y="668740"/>
                </a:cubicBezTo>
                <a:cubicBezTo>
                  <a:pt x="1174012" y="646121"/>
                  <a:pt x="995923" y="620912"/>
                  <a:pt x="955344" y="614149"/>
                </a:cubicBezTo>
                <a:cubicBezTo>
                  <a:pt x="909851" y="655092"/>
                  <a:pt x="833710" y="677602"/>
                  <a:pt x="818866" y="736979"/>
                </a:cubicBezTo>
                <a:cubicBezTo>
                  <a:pt x="767671" y="941758"/>
                  <a:pt x="840914" y="935188"/>
                  <a:pt x="941696" y="955343"/>
                </a:cubicBezTo>
                <a:cubicBezTo>
                  <a:pt x="1032681" y="914400"/>
                  <a:pt x="1153160" y="911085"/>
                  <a:pt x="1214651" y="832514"/>
                </a:cubicBezTo>
                <a:cubicBezTo>
                  <a:pt x="1297379" y="726806"/>
                  <a:pt x="1139007" y="577888"/>
                  <a:pt x="1078174" y="532263"/>
                </a:cubicBezTo>
                <a:cubicBezTo>
                  <a:pt x="1063168" y="521009"/>
                  <a:pt x="1041779" y="523164"/>
                  <a:pt x="1023582" y="518615"/>
                </a:cubicBezTo>
                <a:cubicBezTo>
                  <a:pt x="836939" y="580829"/>
                  <a:pt x="879472" y="527643"/>
                  <a:pt x="846162" y="805218"/>
                </a:cubicBezTo>
                <a:cubicBezTo>
                  <a:pt x="842329" y="837157"/>
                  <a:pt x="832670" y="883482"/>
                  <a:pt x="859809" y="900752"/>
                </a:cubicBezTo>
                <a:cubicBezTo>
                  <a:pt x="944767" y="954817"/>
                  <a:pt x="1050878" y="964442"/>
                  <a:pt x="1146412" y="996287"/>
                </a:cubicBezTo>
                <a:cubicBezTo>
                  <a:pt x="1246496" y="982639"/>
                  <a:pt x="1380148" y="1031361"/>
                  <a:pt x="1446663" y="955343"/>
                </a:cubicBezTo>
                <a:cubicBezTo>
                  <a:pt x="1509644" y="883365"/>
                  <a:pt x="1446541" y="763421"/>
                  <a:pt x="1433015" y="668740"/>
                </a:cubicBezTo>
                <a:cubicBezTo>
                  <a:pt x="1406774" y="485054"/>
                  <a:pt x="1168109" y="461224"/>
                  <a:pt x="1037230" y="395785"/>
                </a:cubicBezTo>
                <a:cubicBezTo>
                  <a:pt x="955344" y="400334"/>
                  <a:pt x="868211" y="380237"/>
                  <a:pt x="791571" y="409433"/>
                </a:cubicBezTo>
                <a:cubicBezTo>
                  <a:pt x="759195" y="421767"/>
                  <a:pt x="741649" y="471504"/>
                  <a:pt x="750627" y="504967"/>
                </a:cubicBezTo>
                <a:cubicBezTo>
                  <a:pt x="863233" y="924682"/>
                  <a:pt x="819724" y="877512"/>
                  <a:pt x="996287" y="1009934"/>
                </a:cubicBezTo>
                <a:cubicBezTo>
                  <a:pt x="1032681" y="1005385"/>
                  <a:pt x="1095934" y="1031703"/>
                  <a:pt x="1105469" y="996287"/>
                </a:cubicBezTo>
                <a:cubicBezTo>
                  <a:pt x="1173721" y="742778"/>
                  <a:pt x="1143566" y="724086"/>
                  <a:pt x="1050878" y="600502"/>
                </a:cubicBezTo>
                <a:cubicBezTo>
                  <a:pt x="1041779" y="636896"/>
                  <a:pt x="1033453" y="673492"/>
                  <a:pt x="1023582" y="709684"/>
                </a:cubicBezTo>
                <a:cubicBezTo>
                  <a:pt x="1019797" y="723563"/>
                  <a:pt x="1013424" y="764583"/>
                  <a:pt x="1009935" y="750627"/>
                </a:cubicBezTo>
                <a:cubicBezTo>
                  <a:pt x="997748" y="701879"/>
                  <a:pt x="1000836" y="650544"/>
                  <a:pt x="996287" y="600502"/>
                </a:cubicBezTo>
                <a:cubicBezTo>
                  <a:pt x="987188" y="650544"/>
                  <a:pt x="976924" y="700387"/>
                  <a:pt x="968991" y="750627"/>
                </a:cubicBezTo>
                <a:cubicBezTo>
                  <a:pt x="963271" y="786855"/>
                  <a:pt x="977350" y="830467"/>
                  <a:pt x="955344" y="859809"/>
                </a:cubicBezTo>
                <a:cubicBezTo>
                  <a:pt x="943137" y="876085"/>
                  <a:pt x="935192" y="824268"/>
                  <a:pt x="928048" y="805218"/>
                </a:cubicBezTo>
                <a:cubicBezTo>
                  <a:pt x="921462" y="787655"/>
                  <a:pt x="919553" y="768662"/>
                  <a:pt x="914400" y="750627"/>
                </a:cubicBezTo>
                <a:cubicBezTo>
                  <a:pt x="910448" y="736795"/>
                  <a:pt x="905302" y="723332"/>
                  <a:pt x="900753" y="709684"/>
                </a:cubicBezTo>
                <a:cubicBezTo>
                  <a:pt x="887105" y="723332"/>
                  <a:pt x="867158" y="732780"/>
                  <a:pt x="859809" y="750627"/>
                </a:cubicBezTo>
                <a:cubicBezTo>
                  <a:pt x="834589" y="811876"/>
                  <a:pt x="826164" y="878857"/>
                  <a:pt x="805218" y="941696"/>
                </a:cubicBezTo>
                <a:lnTo>
                  <a:pt x="777923" y="1023582"/>
                </a:lnTo>
                <a:cubicBezTo>
                  <a:pt x="773374" y="1073624"/>
                  <a:pt x="776462" y="1124960"/>
                  <a:pt x="764275" y="1173708"/>
                </a:cubicBezTo>
                <a:cubicBezTo>
                  <a:pt x="760786" y="1187665"/>
                  <a:pt x="753201" y="1146918"/>
                  <a:pt x="750627" y="1132764"/>
                </a:cubicBezTo>
                <a:cubicBezTo>
                  <a:pt x="744066" y="1096678"/>
                  <a:pt x="742166" y="1059891"/>
                  <a:pt x="736979" y="1023582"/>
                </a:cubicBezTo>
                <a:cubicBezTo>
                  <a:pt x="733066" y="996188"/>
                  <a:pt x="727540" y="969046"/>
                  <a:pt x="723332" y="941696"/>
                </a:cubicBezTo>
                <a:cubicBezTo>
                  <a:pt x="703773" y="814558"/>
                  <a:pt x="719386" y="884969"/>
                  <a:pt x="696036" y="791570"/>
                </a:cubicBezTo>
                <a:cubicBezTo>
                  <a:pt x="691487" y="814316"/>
                  <a:pt x="685915" y="836882"/>
                  <a:pt x="682388" y="859809"/>
                </a:cubicBezTo>
                <a:cubicBezTo>
                  <a:pt x="676811" y="896060"/>
                  <a:pt x="682362" y="1003045"/>
                  <a:pt x="668741" y="968991"/>
                </a:cubicBezTo>
                <a:cubicBezTo>
                  <a:pt x="646712" y="913918"/>
                  <a:pt x="659642" y="850710"/>
                  <a:pt x="655093" y="791570"/>
                </a:cubicBezTo>
                <a:cubicBezTo>
                  <a:pt x="639992" y="912379"/>
                  <a:pt x="627574" y="954228"/>
                  <a:pt x="655093" y="1091821"/>
                </a:cubicBezTo>
                <a:cubicBezTo>
                  <a:pt x="658772" y="1110214"/>
                  <a:pt x="665063" y="1055623"/>
                  <a:pt x="668741" y="1037230"/>
                </a:cubicBezTo>
                <a:cubicBezTo>
                  <a:pt x="674168" y="1010095"/>
                  <a:pt x="678956" y="982801"/>
                  <a:pt x="682388" y="955343"/>
                </a:cubicBezTo>
                <a:cubicBezTo>
                  <a:pt x="732921" y="551070"/>
                  <a:pt x="665870" y="1030027"/>
                  <a:pt x="709684" y="723331"/>
                </a:cubicBezTo>
                <a:cubicBezTo>
                  <a:pt x="718782" y="818865"/>
                  <a:pt x="721202" y="915273"/>
                  <a:pt x="736979" y="1009934"/>
                </a:cubicBezTo>
                <a:cubicBezTo>
                  <a:pt x="739344" y="1024124"/>
                  <a:pt x="747392" y="983009"/>
                  <a:pt x="750627" y="968991"/>
                </a:cubicBezTo>
                <a:cubicBezTo>
                  <a:pt x="761059" y="923786"/>
                  <a:pt x="777923" y="832514"/>
                  <a:pt x="777923" y="832514"/>
                </a:cubicBezTo>
                <a:cubicBezTo>
                  <a:pt x="801428" y="891278"/>
                  <a:pt x="806224" y="940637"/>
                  <a:pt x="887105" y="955343"/>
                </a:cubicBezTo>
                <a:cubicBezTo>
                  <a:pt x="911208" y="959725"/>
                  <a:pt x="932598" y="937146"/>
                  <a:pt x="955344" y="928048"/>
                </a:cubicBezTo>
                <a:cubicBezTo>
                  <a:pt x="959893" y="896203"/>
                  <a:pt x="965439" y="864485"/>
                  <a:pt x="968991" y="832514"/>
                </a:cubicBezTo>
                <a:cubicBezTo>
                  <a:pt x="974540" y="782573"/>
                  <a:pt x="951249" y="643151"/>
                  <a:pt x="982639" y="682388"/>
                </a:cubicBezTo>
                <a:cubicBezTo>
                  <a:pt x="1028902" y="740216"/>
                  <a:pt x="1008326" y="828284"/>
                  <a:pt x="1023582" y="900752"/>
                </a:cubicBezTo>
                <a:cubicBezTo>
                  <a:pt x="1026546" y="914830"/>
                  <a:pt x="1034109" y="927652"/>
                  <a:pt x="1037230" y="941696"/>
                </a:cubicBezTo>
                <a:cubicBezTo>
                  <a:pt x="1045807" y="980294"/>
                  <a:pt x="1049694" y="1038620"/>
                  <a:pt x="1064526" y="1078173"/>
                </a:cubicBezTo>
                <a:cubicBezTo>
                  <a:pt x="1071669" y="1097222"/>
                  <a:pt x="1082723" y="1114567"/>
                  <a:pt x="1091821" y="1132764"/>
                </a:cubicBezTo>
                <a:cubicBezTo>
                  <a:pt x="1105469" y="1114567"/>
                  <a:pt x="1120709" y="1097462"/>
                  <a:pt x="1132765" y="1078173"/>
                </a:cubicBezTo>
                <a:cubicBezTo>
                  <a:pt x="1156855" y="1039629"/>
                  <a:pt x="1160442" y="1022438"/>
                  <a:pt x="1173708" y="982639"/>
                </a:cubicBezTo>
                <a:cubicBezTo>
                  <a:pt x="1182806" y="1005385"/>
                  <a:pt x="1192401" y="1027939"/>
                  <a:pt x="1201003" y="1050878"/>
                </a:cubicBezTo>
                <a:cubicBezTo>
                  <a:pt x="1206054" y="1064348"/>
                  <a:pt x="1208217" y="1078954"/>
                  <a:pt x="1214651" y="1091821"/>
                </a:cubicBezTo>
                <a:cubicBezTo>
                  <a:pt x="1221987" y="1106492"/>
                  <a:pt x="1228038" y="1124071"/>
                  <a:pt x="1241947" y="1132764"/>
                </a:cubicBezTo>
                <a:cubicBezTo>
                  <a:pt x="1266345" y="1148013"/>
                  <a:pt x="1296538" y="1150961"/>
                  <a:pt x="1323833" y="1160060"/>
                </a:cubicBezTo>
                <a:cubicBezTo>
                  <a:pt x="1382973" y="1146412"/>
                  <a:pt x="1462398" y="1165744"/>
                  <a:pt x="1501254" y="1119117"/>
                </a:cubicBezTo>
                <a:cubicBezTo>
                  <a:pt x="1606187" y="993197"/>
                  <a:pt x="1473870" y="781607"/>
                  <a:pt x="1433015" y="682388"/>
                </a:cubicBezTo>
                <a:cubicBezTo>
                  <a:pt x="1302946" y="710260"/>
                  <a:pt x="1242619" y="681044"/>
                  <a:pt x="1187356" y="791570"/>
                </a:cubicBezTo>
                <a:cubicBezTo>
                  <a:pt x="1172545" y="821193"/>
                  <a:pt x="1169159" y="855260"/>
                  <a:pt x="1160060" y="887105"/>
                </a:cubicBezTo>
                <a:cubicBezTo>
                  <a:pt x="1155511" y="941696"/>
                  <a:pt x="1120633" y="1002543"/>
                  <a:pt x="1146412" y="1050878"/>
                </a:cubicBezTo>
                <a:cubicBezTo>
                  <a:pt x="1200989" y="1153209"/>
                  <a:pt x="1359430" y="1055746"/>
                  <a:pt x="1405720" y="1037230"/>
                </a:cubicBezTo>
                <a:cubicBezTo>
                  <a:pt x="1410269" y="1014484"/>
                  <a:pt x="1420196" y="992173"/>
                  <a:pt x="1419368" y="968991"/>
                </a:cubicBezTo>
                <a:cubicBezTo>
                  <a:pt x="1412550" y="778098"/>
                  <a:pt x="1443046" y="693853"/>
                  <a:pt x="1337481" y="573206"/>
                </a:cubicBezTo>
                <a:cubicBezTo>
                  <a:pt x="1326680" y="560862"/>
                  <a:pt x="1312099" y="551098"/>
                  <a:pt x="1296538" y="545911"/>
                </a:cubicBezTo>
                <a:cubicBezTo>
                  <a:pt x="1243155" y="528116"/>
                  <a:pt x="1187356" y="518615"/>
                  <a:pt x="1132765" y="504967"/>
                </a:cubicBezTo>
                <a:cubicBezTo>
                  <a:pt x="1110019" y="523164"/>
                  <a:pt x="1076996" y="533233"/>
                  <a:pt x="1064526" y="559558"/>
                </a:cubicBezTo>
                <a:cubicBezTo>
                  <a:pt x="1009088" y="676594"/>
                  <a:pt x="1016533" y="748456"/>
                  <a:pt x="996287" y="859809"/>
                </a:cubicBezTo>
                <a:cubicBezTo>
                  <a:pt x="992932" y="878263"/>
                  <a:pt x="987188" y="896203"/>
                  <a:pt x="982639" y="914400"/>
                </a:cubicBezTo>
                <a:cubicBezTo>
                  <a:pt x="1006380" y="1072671"/>
                  <a:pt x="958554" y="1175313"/>
                  <a:pt x="1091821" y="1241946"/>
                </a:cubicBezTo>
                <a:cubicBezTo>
                  <a:pt x="1121444" y="1256757"/>
                  <a:pt x="1155511" y="1260143"/>
                  <a:pt x="1187356" y="1269242"/>
                </a:cubicBezTo>
                <a:cubicBezTo>
                  <a:pt x="1255595" y="1264693"/>
                  <a:pt x="1395545" y="1323896"/>
                  <a:pt x="1392072" y="1255594"/>
                </a:cubicBezTo>
                <a:cubicBezTo>
                  <a:pt x="1370247" y="826373"/>
                  <a:pt x="1337873" y="567983"/>
                  <a:pt x="1050878" y="395785"/>
                </a:cubicBezTo>
                <a:cubicBezTo>
                  <a:pt x="1015987" y="374850"/>
                  <a:pt x="978090" y="359391"/>
                  <a:pt x="941696" y="341194"/>
                </a:cubicBezTo>
                <a:cubicBezTo>
                  <a:pt x="882556" y="368490"/>
                  <a:pt x="796100" y="366250"/>
                  <a:pt x="764275" y="423081"/>
                </a:cubicBezTo>
                <a:cubicBezTo>
                  <a:pt x="656215" y="616044"/>
                  <a:pt x="869249" y="998373"/>
                  <a:pt x="941696" y="1105469"/>
                </a:cubicBezTo>
                <a:cubicBezTo>
                  <a:pt x="965878" y="1141216"/>
                  <a:pt x="1023583" y="1132764"/>
                  <a:pt x="1064526" y="1146412"/>
                </a:cubicBezTo>
                <a:cubicBezTo>
                  <a:pt x="1169159" y="1141863"/>
                  <a:pt x="1347457" y="1232813"/>
                  <a:pt x="1378424" y="1132764"/>
                </a:cubicBezTo>
                <a:cubicBezTo>
                  <a:pt x="1514770" y="692260"/>
                  <a:pt x="1384244" y="644353"/>
                  <a:pt x="1187356" y="545911"/>
                </a:cubicBezTo>
                <a:cubicBezTo>
                  <a:pt x="1141863" y="582305"/>
                  <a:pt x="1088793" y="610860"/>
                  <a:pt x="1050878" y="655093"/>
                </a:cubicBezTo>
                <a:cubicBezTo>
                  <a:pt x="949862" y="772944"/>
                  <a:pt x="1160781" y="1036321"/>
                  <a:pt x="1173708" y="1064526"/>
                </a:cubicBezTo>
                <a:cubicBezTo>
                  <a:pt x="1241947" y="1046329"/>
                  <a:pt x="1341251" y="1069983"/>
                  <a:pt x="1378424" y="1009934"/>
                </a:cubicBezTo>
                <a:cubicBezTo>
                  <a:pt x="1419411" y="943724"/>
                  <a:pt x="1362680" y="854932"/>
                  <a:pt x="1351129" y="777923"/>
                </a:cubicBezTo>
                <a:cubicBezTo>
                  <a:pt x="1348995" y="763696"/>
                  <a:pt x="1351394" y="740640"/>
                  <a:pt x="1337481" y="736979"/>
                </a:cubicBezTo>
                <a:cubicBezTo>
                  <a:pt x="1257803" y="716011"/>
                  <a:pt x="1173708" y="718782"/>
                  <a:pt x="1091821" y="709684"/>
                </a:cubicBezTo>
                <a:cubicBezTo>
                  <a:pt x="1041779" y="732430"/>
                  <a:pt x="972187" y="732186"/>
                  <a:pt x="941696" y="777923"/>
                </a:cubicBezTo>
                <a:cubicBezTo>
                  <a:pt x="800828" y="989226"/>
                  <a:pt x="822729" y="1161432"/>
                  <a:pt x="955344" y="1364776"/>
                </a:cubicBezTo>
                <a:cubicBezTo>
                  <a:pt x="973436" y="1392517"/>
                  <a:pt x="1018170" y="1386868"/>
                  <a:pt x="1050878" y="1392072"/>
                </a:cubicBezTo>
                <a:cubicBezTo>
                  <a:pt x="1218621" y="1418759"/>
                  <a:pt x="1387523" y="1437565"/>
                  <a:pt x="1555845" y="1460311"/>
                </a:cubicBezTo>
                <a:cubicBezTo>
                  <a:pt x="1596788" y="1405720"/>
                  <a:pt x="1663552" y="1363079"/>
                  <a:pt x="1678675" y="1296537"/>
                </a:cubicBezTo>
                <a:cubicBezTo>
                  <a:pt x="1698552" y="1209078"/>
                  <a:pt x="1591880" y="1138231"/>
                  <a:pt x="1555845" y="1078173"/>
                </a:cubicBezTo>
                <a:cubicBezTo>
                  <a:pt x="1254660" y="576198"/>
                  <a:pt x="1550826" y="944799"/>
                  <a:pt x="1337481" y="764275"/>
                </a:cubicBezTo>
                <a:cubicBezTo>
                  <a:pt x="1303102" y="735185"/>
                  <a:pt x="1284671" y="682981"/>
                  <a:pt x="1241947" y="668740"/>
                </a:cubicBezTo>
                <a:cubicBezTo>
                  <a:pt x="1141843" y="635372"/>
                  <a:pt x="1032681" y="641445"/>
                  <a:pt x="928048" y="627797"/>
                </a:cubicBezTo>
                <a:cubicBezTo>
                  <a:pt x="909851" y="632346"/>
                  <a:pt x="890697" y="634056"/>
                  <a:pt x="873457" y="641445"/>
                </a:cubicBezTo>
                <a:cubicBezTo>
                  <a:pt x="723188" y="705846"/>
                  <a:pt x="790732" y="982104"/>
                  <a:pt x="777923" y="1078173"/>
                </a:cubicBezTo>
                <a:cubicBezTo>
                  <a:pt x="818866" y="1201003"/>
                  <a:pt x="848858" y="1328044"/>
                  <a:pt x="900753" y="1446663"/>
                </a:cubicBezTo>
                <a:cubicBezTo>
                  <a:pt x="913646" y="1476134"/>
                  <a:pt x="943872" y="1494807"/>
                  <a:pt x="968991" y="1514902"/>
                </a:cubicBezTo>
                <a:cubicBezTo>
                  <a:pt x="1122768" y="1637924"/>
                  <a:pt x="1388128" y="1584296"/>
                  <a:pt x="1542197" y="1596788"/>
                </a:cubicBezTo>
                <a:cubicBezTo>
                  <a:pt x="1560394" y="1592239"/>
                  <a:pt x="1580502" y="1592446"/>
                  <a:pt x="1596788" y="1583140"/>
                </a:cubicBezTo>
                <a:cubicBezTo>
                  <a:pt x="1734430" y="1504488"/>
                  <a:pt x="1587095" y="1233555"/>
                  <a:pt x="1569493" y="1173708"/>
                </a:cubicBezTo>
                <a:cubicBezTo>
                  <a:pt x="1558451" y="1136164"/>
                  <a:pt x="1528926" y="1105845"/>
                  <a:pt x="1501254" y="1078173"/>
                </a:cubicBezTo>
                <a:cubicBezTo>
                  <a:pt x="1455535" y="1032454"/>
                  <a:pt x="1405413" y="990468"/>
                  <a:pt x="1351129" y="955343"/>
                </a:cubicBezTo>
                <a:cubicBezTo>
                  <a:pt x="1330211" y="941808"/>
                  <a:pt x="1245808" y="922189"/>
                  <a:pt x="1214651" y="914400"/>
                </a:cubicBezTo>
                <a:cubicBezTo>
                  <a:pt x="1160060" y="941696"/>
                  <a:pt x="1095604" y="954756"/>
                  <a:pt x="1050878" y="996287"/>
                </a:cubicBezTo>
                <a:cubicBezTo>
                  <a:pt x="1026609" y="1018823"/>
                  <a:pt x="1024477" y="1058714"/>
                  <a:pt x="1023582" y="1091821"/>
                </a:cubicBezTo>
                <a:cubicBezTo>
                  <a:pt x="1023241" y="1104441"/>
                  <a:pt x="979514" y="1474614"/>
                  <a:pt x="1078174" y="1583140"/>
                </a:cubicBezTo>
                <a:cubicBezTo>
                  <a:pt x="1128946" y="1638989"/>
                  <a:pt x="1300897" y="1718615"/>
                  <a:pt x="1351129" y="1733266"/>
                </a:cubicBezTo>
                <a:cubicBezTo>
                  <a:pt x="1399367" y="1747336"/>
                  <a:pt x="1451212" y="1742365"/>
                  <a:pt x="1501254" y="1746914"/>
                </a:cubicBezTo>
                <a:cubicBezTo>
                  <a:pt x="1587690" y="1742365"/>
                  <a:pt x="1677657" y="1758138"/>
                  <a:pt x="1760562" y="1733266"/>
                </a:cubicBezTo>
                <a:cubicBezTo>
                  <a:pt x="1782780" y="1726600"/>
                  <a:pt x="1778758" y="1687773"/>
                  <a:pt x="1774209" y="1665027"/>
                </a:cubicBezTo>
                <a:cubicBezTo>
                  <a:pt x="1741967" y="1503816"/>
                  <a:pt x="1708774" y="1341415"/>
                  <a:pt x="1651379" y="1187355"/>
                </a:cubicBezTo>
                <a:cubicBezTo>
                  <a:pt x="1572406" y="975375"/>
                  <a:pt x="1535584" y="981400"/>
                  <a:pt x="1378424" y="887105"/>
                </a:cubicBezTo>
                <a:cubicBezTo>
                  <a:pt x="1342030" y="928048"/>
                  <a:pt x="1298865" y="963854"/>
                  <a:pt x="1269242" y="1009934"/>
                </a:cubicBezTo>
                <a:cubicBezTo>
                  <a:pt x="1256698" y="1029447"/>
                  <a:pt x="1253859" y="1055041"/>
                  <a:pt x="1255594" y="1078173"/>
                </a:cubicBezTo>
                <a:cubicBezTo>
                  <a:pt x="1267580" y="1237985"/>
                  <a:pt x="1260651" y="1403432"/>
                  <a:pt x="1310185" y="1555845"/>
                </a:cubicBezTo>
                <a:cubicBezTo>
                  <a:pt x="1324662" y="1600389"/>
                  <a:pt x="1392072" y="1601338"/>
                  <a:pt x="1433015" y="1624084"/>
                </a:cubicBezTo>
                <a:cubicBezTo>
                  <a:pt x="1505803" y="1605887"/>
                  <a:pt x="1583492" y="1601440"/>
                  <a:pt x="1651379" y="1569493"/>
                </a:cubicBezTo>
                <a:cubicBezTo>
                  <a:pt x="1668351" y="1561506"/>
                  <a:pt x="1665721" y="1533646"/>
                  <a:pt x="1665027" y="1514902"/>
                </a:cubicBezTo>
                <a:cubicBezTo>
                  <a:pt x="1661140" y="1409946"/>
                  <a:pt x="1659738" y="1303700"/>
                  <a:pt x="1637732" y="1201003"/>
                </a:cubicBezTo>
                <a:cubicBezTo>
                  <a:pt x="1631629" y="1172520"/>
                  <a:pt x="1602323" y="1154686"/>
                  <a:pt x="1583141" y="1132764"/>
                </a:cubicBezTo>
                <a:cubicBezTo>
                  <a:pt x="1539153" y="1082492"/>
                  <a:pt x="1537152" y="1088794"/>
                  <a:pt x="1473959" y="1050878"/>
                </a:cubicBezTo>
                <a:cubicBezTo>
                  <a:pt x="1433016" y="1105469"/>
                  <a:pt x="1380467" y="1153041"/>
                  <a:pt x="1351129" y="1214651"/>
                </a:cubicBezTo>
                <a:cubicBezTo>
                  <a:pt x="1333418" y="1251845"/>
                  <a:pt x="1337481" y="1296286"/>
                  <a:pt x="1337481" y="1337481"/>
                </a:cubicBezTo>
                <a:cubicBezTo>
                  <a:pt x="1337481" y="1446758"/>
                  <a:pt x="1318739" y="1560661"/>
                  <a:pt x="1351129" y="1665027"/>
                </a:cubicBezTo>
                <a:cubicBezTo>
                  <a:pt x="1373331" y="1736567"/>
                  <a:pt x="1572281" y="1753624"/>
                  <a:pt x="1610436" y="1760561"/>
                </a:cubicBezTo>
                <a:cubicBezTo>
                  <a:pt x="1665027" y="1719618"/>
                  <a:pt x="1774209" y="1705970"/>
                  <a:pt x="1774209" y="1637731"/>
                </a:cubicBezTo>
                <a:cubicBezTo>
                  <a:pt x="1774209" y="1358181"/>
                  <a:pt x="1739553" y="1129735"/>
                  <a:pt x="1555845" y="968991"/>
                </a:cubicBezTo>
                <a:cubicBezTo>
                  <a:pt x="1538727" y="954013"/>
                  <a:pt x="1521003" y="939333"/>
                  <a:pt x="1501254" y="928048"/>
                </a:cubicBezTo>
                <a:cubicBezTo>
                  <a:pt x="1488764" y="920911"/>
                  <a:pt x="1473959" y="918949"/>
                  <a:pt x="1460311" y="914400"/>
                </a:cubicBezTo>
                <a:cubicBezTo>
                  <a:pt x="1333047" y="1089390"/>
                  <a:pt x="1285766" y="1084736"/>
                  <a:pt x="1378424" y="1351128"/>
                </a:cubicBezTo>
                <a:cubicBezTo>
                  <a:pt x="1387876" y="1378303"/>
                  <a:pt x="1460311" y="1378424"/>
                  <a:pt x="1460311" y="1378424"/>
                </a:cubicBezTo>
                <a:cubicBezTo>
                  <a:pt x="1519451" y="1351128"/>
                  <a:pt x="1616607" y="1358152"/>
                  <a:pt x="1637732" y="1296537"/>
                </a:cubicBezTo>
                <a:cubicBezTo>
                  <a:pt x="1748921" y="972235"/>
                  <a:pt x="1708044" y="963721"/>
                  <a:pt x="1569493" y="859809"/>
                </a:cubicBezTo>
                <a:lnTo>
                  <a:pt x="1433015" y="1091821"/>
                </a:lnTo>
                <a:cubicBezTo>
                  <a:pt x="1410269" y="991737"/>
                  <a:pt x="1404606" y="886163"/>
                  <a:pt x="1364777" y="791570"/>
                </a:cubicBezTo>
                <a:cubicBezTo>
                  <a:pt x="1294472" y="624595"/>
                  <a:pt x="1162761" y="485774"/>
                  <a:pt x="1105469" y="313899"/>
                </a:cubicBezTo>
                <a:lnTo>
                  <a:pt x="1091821" y="272955"/>
                </a:lnTo>
                <a:cubicBezTo>
                  <a:pt x="1199936" y="164840"/>
                  <a:pt x="1146417" y="182388"/>
                  <a:pt x="1351129" y="368490"/>
                </a:cubicBezTo>
                <a:cubicBezTo>
                  <a:pt x="1637151" y="628510"/>
                  <a:pt x="1605375" y="643254"/>
                  <a:pt x="1801505" y="996287"/>
                </a:cubicBezTo>
                <a:cubicBezTo>
                  <a:pt x="1792406" y="1069075"/>
                  <a:pt x="1821717" y="1158759"/>
                  <a:pt x="1774209" y="1214651"/>
                </a:cubicBezTo>
                <a:cubicBezTo>
                  <a:pt x="1673657" y="1332948"/>
                  <a:pt x="1308276" y="1225706"/>
                  <a:pt x="1241947" y="1214651"/>
                </a:cubicBezTo>
                <a:cubicBezTo>
                  <a:pt x="1232848" y="1196454"/>
                  <a:pt x="1213582" y="1180377"/>
                  <a:pt x="1214651" y="1160060"/>
                </a:cubicBezTo>
                <a:cubicBezTo>
                  <a:pt x="1227946" y="907432"/>
                  <a:pt x="1239480" y="964551"/>
                  <a:pt x="1446663" y="846161"/>
                </a:cubicBezTo>
                <a:cubicBezTo>
                  <a:pt x="1460311" y="850710"/>
                  <a:pt x="1488970" y="845488"/>
                  <a:pt x="1487606" y="859809"/>
                </a:cubicBezTo>
                <a:cubicBezTo>
                  <a:pt x="1475351" y="988490"/>
                  <a:pt x="1473199" y="1099993"/>
                  <a:pt x="1378424" y="1173708"/>
                </a:cubicBezTo>
                <a:cubicBezTo>
                  <a:pt x="1352529" y="1193848"/>
                  <a:pt x="1323833" y="1210102"/>
                  <a:pt x="1296538" y="1228299"/>
                </a:cubicBezTo>
                <a:cubicBezTo>
                  <a:pt x="1291989" y="1201003"/>
                  <a:pt x="1279458" y="1173871"/>
                  <a:pt x="1282890" y="1146412"/>
                </a:cubicBezTo>
                <a:cubicBezTo>
                  <a:pt x="1297097" y="1032756"/>
                  <a:pt x="1322464" y="1011987"/>
                  <a:pt x="1378424" y="928048"/>
                </a:cubicBezTo>
                <a:cubicBezTo>
                  <a:pt x="1382973" y="950794"/>
                  <a:pt x="1392072" y="973090"/>
                  <a:pt x="1392072" y="996287"/>
                </a:cubicBezTo>
                <a:cubicBezTo>
                  <a:pt x="1392072" y="1044321"/>
                  <a:pt x="1378849" y="1076898"/>
                  <a:pt x="1364777" y="1119117"/>
                </a:cubicBezTo>
                <a:cubicBezTo>
                  <a:pt x="1328309" y="790913"/>
                  <a:pt x="1359011" y="792405"/>
                  <a:pt x="1241947" y="532263"/>
                </a:cubicBezTo>
                <a:cubicBezTo>
                  <a:pt x="1232613" y="511520"/>
                  <a:pt x="1213620" y="496598"/>
                  <a:pt x="1201003" y="477672"/>
                </a:cubicBezTo>
                <a:cubicBezTo>
                  <a:pt x="1186289" y="455601"/>
                  <a:pt x="1180200" y="426696"/>
                  <a:pt x="1160060" y="409433"/>
                </a:cubicBezTo>
                <a:cubicBezTo>
                  <a:pt x="1145819" y="397226"/>
                  <a:pt x="1123666" y="400334"/>
                  <a:pt x="1105469" y="395785"/>
                </a:cubicBezTo>
                <a:cubicBezTo>
                  <a:pt x="1061833" y="672151"/>
                  <a:pt x="1021987" y="650805"/>
                  <a:pt x="1160060" y="914400"/>
                </a:cubicBezTo>
                <a:cubicBezTo>
                  <a:pt x="1169500" y="932422"/>
                  <a:pt x="1196454" y="932597"/>
                  <a:pt x="1214651" y="941696"/>
                </a:cubicBezTo>
                <a:cubicBezTo>
                  <a:pt x="1273791" y="878006"/>
                  <a:pt x="1378655" y="836499"/>
                  <a:pt x="1392072" y="750627"/>
                </a:cubicBezTo>
                <a:cubicBezTo>
                  <a:pt x="1405906" y="662091"/>
                  <a:pt x="1340257" y="573807"/>
                  <a:pt x="1282890" y="504967"/>
                </a:cubicBezTo>
                <a:cubicBezTo>
                  <a:pt x="1176149" y="376878"/>
                  <a:pt x="1071966" y="182559"/>
                  <a:pt x="900753" y="109182"/>
                </a:cubicBezTo>
                <a:cubicBezTo>
                  <a:pt x="875318" y="98281"/>
                  <a:pt x="846162" y="100083"/>
                  <a:pt x="818866" y="95534"/>
                </a:cubicBezTo>
                <a:cubicBezTo>
                  <a:pt x="800669" y="136477"/>
                  <a:pt x="767467" y="173673"/>
                  <a:pt x="764275" y="218364"/>
                </a:cubicBezTo>
                <a:cubicBezTo>
                  <a:pt x="762385" y="244823"/>
                  <a:pt x="784840" y="269621"/>
                  <a:pt x="805218" y="286603"/>
                </a:cubicBezTo>
                <a:cubicBezTo>
                  <a:pt x="868222" y="339107"/>
                  <a:pt x="941696" y="377588"/>
                  <a:pt x="1009935" y="423081"/>
                </a:cubicBezTo>
                <a:cubicBezTo>
                  <a:pt x="1028132" y="413982"/>
                  <a:pt x="1078912" y="410171"/>
                  <a:pt x="1064526" y="395785"/>
                </a:cubicBezTo>
                <a:cubicBezTo>
                  <a:pt x="1023587" y="354846"/>
                  <a:pt x="875075" y="403008"/>
                  <a:pt x="846162" y="409433"/>
                </a:cubicBezTo>
                <a:cubicBezTo>
                  <a:pt x="832514" y="423081"/>
                  <a:pt x="816799" y="434935"/>
                  <a:pt x="805218" y="450376"/>
                </a:cubicBezTo>
                <a:cubicBezTo>
                  <a:pt x="718514" y="565981"/>
                  <a:pt x="772831" y="554977"/>
                  <a:pt x="818866" y="750627"/>
                </a:cubicBezTo>
                <a:cubicBezTo>
                  <a:pt x="841612" y="736979"/>
                  <a:pt x="888430" y="736177"/>
                  <a:pt x="887105" y="709684"/>
                </a:cubicBezTo>
                <a:cubicBezTo>
                  <a:pt x="883009" y="627773"/>
                  <a:pt x="840327" y="551790"/>
                  <a:pt x="805218" y="477672"/>
                </a:cubicBezTo>
                <a:cubicBezTo>
                  <a:pt x="798196" y="462848"/>
                  <a:pt x="778717" y="458152"/>
                  <a:pt x="764275" y="450376"/>
                </a:cubicBezTo>
                <a:cubicBezTo>
                  <a:pt x="719492" y="426262"/>
                  <a:pt x="673290" y="404883"/>
                  <a:pt x="627797" y="382137"/>
                </a:cubicBezTo>
                <a:cubicBezTo>
                  <a:pt x="595952" y="427630"/>
                  <a:pt x="541698" y="463892"/>
                  <a:pt x="532263" y="518615"/>
                </a:cubicBezTo>
                <a:cubicBezTo>
                  <a:pt x="517496" y="604265"/>
                  <a:pt x="536125" y="694228"/>
                  <a:pt x="559559" y="777923"/>
                </a:cubicBezTo>
                <a:cubicBezTo>
                  <a:pt x="569139" y="812138"/>
                  <a:pt x="604192" y="833253"/>
                  <a:pt x="627797" y="859809"/>
                </a:cubicBezTo>
                <a:cubicBezTo>
                  <a:pt x="665545" y="902275"/>
                  <a:pt x="706048" y="931842"/>
                  <a:pt x="750627" y="968991"/>
                </a:cubicBezTo>
                <a:cubicBezTo>
                  <a:pt x="746078" y="946245"/>
                  <a:pt x="748244" y="921030"/>
                  <a:pt x="736979" y="900752"/>
                </a:cubicBezTo>
                <a:cubicBezTo>
                  <a:pt x="724481" y="878256"/>
                  <a:pt x="699334" y="865528"/>
                  <a:pt x="682388" y="846161"/>
                </a:cubicBezTo>
                <a:cubicBezTo>
                  <a:pt x="667410" y="829043"/>
                  <a:pt x="658563" y="806548"/>
                  <a:pt x="641445" y="791570"/>
                </a:cubicBezTo>
                <a:cubicBezTo>
                  <a:pt x="621482" y="774102"/>
                  <a:pt x="596394" y="763509"/>
                  <a:pt x="573206" y="750627"/>
                </a:cubicBezTo>
                <a:cubicBezTo>
                  <a:pt x="555421" y="740747"/>
                  <a:pt x="537735" y="730284"/>
                  <a:pt x="518615" y="723331"/>
                </a:cubicBezTo>
                <a:cubicBezTo>
                  <a:pt x="456895" y="700887"/>
                  <a:pt x="416251" y="694670"/>
                  <a:pt x="354842" y="682388"/>
                </a:cubicBezTo>
                <a:cubicBezTo>
                  <a:pt x="313899" y="691487"/>
                  <a:pt x="245791" y="670070"/>
                  <a:pt x="232012" y="709684"/>
                </a:cubicBezTo>
                <a:cubicBezTo>
                  <a:pt x="196994" y="810362"/>
                  <a:pt x="191454" y="985601"/>
                  <a:pt x="300251" y="1050878"/>
                </a:cubicBezTo>
                <a:cubicBezTo>
                  <a:pt x="361943" y="1087893"/>
                  <a:pt x="472004" y="1086343"/>
                  <a:pt x="532263" y="1091821"/>
                </a:cubicBezTo>
                <a:cubicBezTo>
                  <a:pt x="550788" y="1096452"/>
                  <a:pt x="708805" y="1150547"/>
                  <a:pt x="736979" y="1105469"/>
                </a:cubicBezTo>
                <a:cubicBezTo>
                  <a:pt x="754532" y="1077384"/>
                  <a:pt x="730886" y="1035377"/>
                  <a:pt x="709684" y="1009934"/>
                </a:cubicBezTo>
                <a:cubicBezTo>
                  <a:pt x="452575" y="701404"/>
                  <a:pt x="521166" y="737831"/>
                  <a:pt x="313899" y="668740"/>
                </a:cubicBezTo>
                <a:cubicBezTo>
                  <a:pt x="227463" y="686937"/>
                  <a:pt x="111139" y="655473"/>
                  <a:pt x="54591" y="723331"/>
                </a:cubicBezTo>
                <a:cubicBezTo>
                  <a:pt x="-3729" y="793315"/>
                  <a:pt x="40944" y="905188"/>
                  <a:pt x="40944" y="996287"/>
                </a:cubicBezTo>
                <a:cubicBezTo>
                  <a:pt x="40944" y="1069217"/>
                  <a:pt x="14507" y="1153724"/>
                  <a:pt x="54591" y="1214651"/>
                </a:cubicBezTo>
                <a:cubicBezTo>
                  <a:pt x="184950" y="1412796"/>
                  <a:pt x="295395" y="1511262"/>
                  <a:pt x="491320" y="1542197"/>
                </a:cubicBezTo>
                <a:cubicBezTo>
                  <a:pt x="540953" y="1550034"/>
                  <a:pt x="591403" y="1551296"/>
                  <a:pt x="641445" y="1555845"/>
                </a:cubicBezTo>
                <a:cubicBezTo>
                  <a:pt x="682388" y="1451212"/>
                  <a:pt x="742924" y="1352257"/>
                  <a:pt x="764275" y="1241946"/>
                </a:cubicBezTo>
                <a:cubicBezTo>
                  <a:pt x="771661" y="1203785"/>
                  <a:pt x="738911" y="1168374"/>
                  <a:pt x="723332" y="1132764"/>
                </a:cubicBezTo>
                <a:cubicBezTo>
                  <a:pt x="649949" y="965030"/>
                  <a:pt x="637391" y="987753"/>
                  <a:pt x="477672" y="805218"/>
                </a:cubicBezTo>
                <a:cubicBezTo>
                  <a:pt x="450376" y="818866"/>
                  <a:pt x="396802" y="815661"/>
                  <a:pt x="395785" y="846161"/>
                </a:cubicBezTo>
                <a:cubicBezTo>
                  <a:pt x="392126" y="955926"/>
                  <a:pt x="404570" y="1235561"/>
                  <a:pt x="559559" y="1310185"/>
                </a:cubicBezTo>
                <a:cubicBezTo>
                  <a:pt x="645146" y="1351394"/>
                  <a:pt x="741529" y="1364776"/>
                  <a:pt x="832514" y="1392072"/>
                </a:cubicBezTo>
                <a:cubicBezTo>
                  <a:pt x="846162" y="1387523"/>
                  <a:pt x="883081" y="1389117"/>
                  <a:pt x="873457" y="1378424"/>
                </a:cubicBezTo>
                <a:cubicBezTo>
                  <a:pt x="746475" y="1237333"/>
                  <a:pt x="619530" y="873785"/>
                  <a:pt x="464024" y="982639"/>
                </a:cubicBezTo>
                <a:cubicBezTo>
                  <a:pt x="299491" y="1097812"/>
                  <a:pt x="524458" y="1383608"/>
                  <a:pt x="600502" y="1569493"/>
                </a:cubicBezTo>
                <a:cubicBezTo>
                  <a:pt x="614389" y="1603439"/>
                  <a:pt x="673290" y="1578591"/>
                  <a:pt x="709684" y="1583140"/>
                </a:cubicBezTo>
                <a:cubicBezTo>
                  <a:pt x="806383" y="1534792"/>
                  <a:pt x="797747" y="1560174"/>
                  <a:pt x="750627" y="1378424"/>
                </a:cubicBezTo>
                <a:cubicBezTo>
                  <a:pt x="740041" y="1337591"/>
                  <a:pt x="648449" y="1139148"/>
                  <a:pt x="614150" y="1078173"/>
                </a:cubicBezTo>
                <a:cubicBezTo>
                  <a:pt x="593109" y="1040767"/>
                  <a:pt x="580933" y="993798"/>
                  <a:pt x="545911" y="968991"/>
                </a:cubicBezTo>
                <a:cubicBezTo>
                  <a:pt x="467864" y="913708"/>
                  <a:pt x="373039" y="887104"/>
                  <a:pt x="286603" y="846161"/>
                </a:cubicBezTo>
                <a:cubicBezTo>
                  <a:pt x="-23761" y="1123856"/>
                  <a:pt x="49184" y="956373"/>
                  <a:pt x="13648" y="1187355"/>
                </a:cubicBezTo>
                <a:cubicBezTo>
                  <a:pt x="10121" y="1210282"/>
                  <a:pt x="4549" y="1232848"/>
                  <a:pt x="0" y="1255594"/>
                </a:cubicBezTo>
                <a:cubicBezTo>
                  <a:pt x="9099" y="1332931"/>
                  <a:pt x="5903" y="1412731"/>
                  <a:pt x="27296" y="1487606"/>
                </a:cubicBezTo>
                <a:cubicBezTo>
                  <a:pt x="34366" y="1512350"/>
                  <a:pt x="58746" y="1530939"/>
                  <a:pt x="81887" y="1542197"/>
                </a:cubicBezTo>
                <a:cubicBezTo>
                  <a:pt x="228531" y="1613538"/>
                  <a:pt x="382138" y="1669576"/>
                  <a:pt x="532263" y="1733266"/>
                </a:cubicBezTo>
                <a:cubicBezTo>
                  <a:pt x="668741" y="1719618"/>
                  <a:pt x="865614" y="1806446"/>
                  <a:pt x="941696" y="1692323"/>
                </a:cubicBezTo>
                <a:cubicBezTo>
                  <a:pt x="1095386" y="1461788"/>
                  <a:pt x="844876" y="1311852"/>
                  <a:pt x="736979" y="1187355"/>
                </a:cubicBezTo>
                <a:cubicBezTo>
                  <a:pt x="707185" y="1152977"/>
                  <a:pt x="691487" y="1105468"/>
                  <a:pt x="655093" y="1078173"/>
                </a:cubicBezTo>
                <a:cubicBezTo>
                  <a:pt x="598127" y="1035449"/>
                  <a:pt x="527714" y="1014484"/>
                  <a:pt x="464024" y="982639"/>
                </a:cubicBezTo>
                <a:cubicBezTo>
                  <a:pt x="445827" y="1032681"/>
                  <a:pt x="414403" y="1079749"/>
                  <a:pt x="409433" y="1132764"/>
                </a:cubicBezTo>
                <a:cubicBezTo>
                  <a:pt x="400506" y="1227989"/>
                  <a:pt x="411218" y="1324463"/>
                  <a:pt x="423081" y="1419367"/>
                </a:cubicBezTo>
                <a:cubicBezTo>
                  <a:pt x="425116" y="1435643"/>
                  <a:pt x="435553" y="1453289"/>
                  <a:pt x="450377" y="1460311"/>
                </a:cubicBezTo>
                <a:cubicBezTo>
                  <a:pt x="524495" y="1495420"/>
                  <a:pt x="605051" y="1514902"/>
                  <a:pt x="682388" y="1542197"/>
                </a:cubicBezTo>
                <a:cubicBezTo>
                  <a:pt x="746078" y="1510352"/>
                  <a:pt x="851596" y="1514431"/>
                  <a:pt x="873457" y="1446663"/>
                </a:cubicBezTo>
                <a:cubicBezTo>
                  <a:pt x="916465" y="1313340"/>
                  <a:pt x="849740" y="1144062"/>
                  <a:pt x="764275" y="1037230"/>
                </a:cubicBezTo>
                <a:cubicBezTo>
                  <a:pt x="748199" y="1017135"/>
                  <a:pt x="727881" y="1000836"/>
                  <a:pt x="709684" y="982639"/>
                </a:cubicBezTo>
                <a:cubicBezTo>
                  <a:pt x="642148" y="1185246"/>
                  <a:pt x="651038" y="1113925"/>
                  <a:pt x="764275" y="1487606"/>
                </a:cubicBezTo>
                <a:cubicBezTo>
                  <a:pt x="770175" y="1507077"/>
                  <a:pt x="799746" y="1507949"/>
                  <a:pt x="818866" y="1514902"/>
                </a:cubicBezTo>
                <a:cubicBezTo>
                  <a:pt x="849991" y="1526220"/>
                  <a:pt x="882555" y="1533099"/>
                  <a:pt x="914400" y="1542197"/>
                </a:cubicBezTo>
                <a:cubicBezTo>
                  <a:pt x="1055427" y="1524000"/>
                  <a:pt x="1242357" y="1593300"/>
                  <a:pt x="1337481" y="1487606"/>
                </a:cubicBezTo>
                <a:cubicBezTo>
                  <a:pt x="1417538" y="1398654"/>
                  <a:pt x="1332411" y="1241710"/>
                  <a:pt x="1282890" y="1132764"/>
                </a:cubicBezTo>
                <a:cubicBezTo>
                  <a:pt x="1237554" y="1033024"/>
                  <a:pt x="1138224" y="968173"/>
                  <a:pt x="1064526" y="887105"/>
                </a:cubicBezTo>
                <a:cubicBezTo>
                  <a:pt x="984837" y="799447"/>
                  <a:pt x="929644" y="695376"/>
                  <a:pt x="818866" y="655093"/>
                </a:cubicBezTo>
                <a:cubicBezTo>
                  <a:pt x="787741" y="643775"/>
                  <a:pt x="755947" y="633553"/>
                  <a:pt x="723332" y="627797"/>
                </a:cubicBezTo>
                <a:cubicBezTo>
                  <a:pt x="678308" y="619851"/>
                  <a:pt x="632347" y="618698"/>
                  <a:pt x="586854" y="614149"/>
                </a:cubicBezTo>
                <a:cubicBezTo>
                  <a:pt x="577756" y="632346"/>
                  <a:pt x="566512" y="649620"/>
                  <a:pt x="559559" y="668740"/>
                </a:cubicBezTo>
                <a:cubicBezTo>
                  <a:pt x="500173" y="832051"/>
                  <a:pt x="505813" y="996800"/>
                  <a:pt x="573206" y="1173708"/>
                </a:cubicBezTo>
                <a:cubicBezTo>
                  <a:pt x="611507" y="1274247"/>
                  <a:pt x="717585" y="1320960"/>
                  <a:pt x="805218" y="1364776"/>
                </a:cubicBezTo>
                <a:cubicBezTo>
                  <a:pt x="955343" y="1342030"/>
                  <a:pt x="1108539" y="1334351"/>
                  <a:pt x="1255594" y="1296537"/>
                </a:cubicBezTo>
                <a:cubicBezTo>
                  <a:pt x="1275298" y="1291470"/>
                  <a:pt x="1265637" y="1231163"/>
                  <a:pt x="1282890" y="1241946"/>
                </a:cubicBezTo>
                <a:cubicBezTo>
                  <a:pt x="1324618" y="1268026"/>
                  <a:pt x="1333617" y="1326691"/>
                  <a:pt x="1364777" y="1364776"/>
                </a:cubicBezTo>
                <a:cubicBezTo>
                  <a:pt x="1400056" y="1407894"/>
                  <a:pt x="1470348" y="1400151"/>
                  <a:pt x="1514902" y="1405720"/>
                </a:cubicBezTo>
                <a:cubicBezTo>
                  <a:pt x="1564944" y="1373875"/>
                  <a:pt x="1654911" y="1368631"/>
                  <a:pt x="1665027" y="1310185"/>
                </a:cubicBezTo>
                <a:cubicBezTo>
                  <a:pt x="1727084" y="951631"/>
                  <a:pt x="1696217" y="871486"/>
                  <a:pt x="1624084" y="655093"/>
                </a:cubicBezTo>
                <a:cubicBezTo>
                  <a:pt x="1633182" y="714233"/>
                  <a:pt x="1632457" y="775749"/>
                  <a:pt x="1651379" y="832514"/>
                </a:cubicBezTo>
                <a:cubicBezTo>
                  <a:pt x="1656566" y="848075"/>
                  <a:pt x="1675920" y="859809"/>
                  <a:pt x="1692323" y="859809"/>
                </a:cubicBezTo>
                <a:cubicBezTo>
                  <a:pt x="1712668" y="859809"/>
                  <a:pt x="1728717" y="841612"/>
                  <a:pt x="1746914" y="832514"/>
                </a:cubicBezTo>
                <a:cubicBezTo>
                  <a:pt x="1751463" y="818866"/>
                  <a:pt x="1758973" y="805868"/>
                  <a:pt x="1760562" y="791570"/>
                </a:cubicBezTo>
                <a:cubicBezTo>
                  <a:pt x="1789858" y="527897"/>
                  <a:pt x="1787914" y="620137"/>
                  <a:pt x="1678675" y="354842"/>
                </a:cubicBezTo>
                <a:cubicBezTo>
                  <a:pt x="1655929" y="359391"/>
                  <a:pt x="1626839" y="352087"/>
                  <a:pt x="1610436" y="368490"/>
                </a:cubicBezTo>
                <a:cubicBezTo>
                  <a:pt x="1574740" y="404186"/>
                  <a:pt x="1587534" y="491670"/>
                  <a:pt x="1569493" y="532263"/>
                </a:cubicBezTo>
                <a:cubicBezTo>
                  <a:pt x="1561654" y="549900"/>
                  <a:pt x="1542198" y="559558"/>
                  <a:pt x="1528550" y="573206"/>
                </a:cubicBezTo>
                <a:cubicBezTo>
                  <a:pt x="1542198" y="645994"/>
                  <a:pt x="1532388" y="727480"/>
                  <a:pt x="1569493" y="791570"/>
                </a:cubicBezTo>
                <a:cubicBezTo>
                  <a:pt x="1588968" y="825208"/>
                  <a:pt x="1641801" y="820223"/>
                  <a:pt x="1678675" y="832514"/>
                </a:cubicBezTo>
                <a:cubicBezTo>
                  <a:pt x="1820379" y="879749"/>
                  <a:pt x="1839421" y="866673"/>
                  <a:pt x="2033517" y="887105"/>
                </a:cubicBezTo>
                <a:cubicBezTo>
                  <a:pt x="2088108" y="859809"/>
                  <a:pt x="2195765" y="866234"/>
                  <a:pt x="2197290" y="805218"/>
                </a:cubicBezTo>
                <a:cubicBezTo>
                  <a:pt x="2199254" y="726666"/>
                  <a:pt x="2089688" y="366508"/>
                  <a:pt x="1978926" y="232012"/>
                </a:cubicBezTo>
                <a:cubicBezTo>
                  <a:pt x="1942117" y="187315"/>
                  <a:pt x="1907886" y="135077"/>
                  <a:pt x="1856096" y="109182"/>
                </a:cubicBezTo>
                <a:cubicBezTo>
                  <a:pt x="1749290" y="55779"/>
                  <a:pt x="1628633" y="36394"/>
                  <a:pt x="1514902" y="0"/>
                </a:cubicBezTo>
                <a:cubicBezTo>
                  <a:pt x="1492156" y="13648"/>
                  <a:pt x="1457112" y="16561"/>
                  <a:pt x="1446663" y="40943"/>
                </a:cubicBezTo>
                <a:cubicBezTo>
                  <a:pt x="1426869" y="87129"/>
                  <a:pt x="1431968" y="140832"/>
                  <a:pt x="1433015" y="191069"/>
                </a:cubicBezTo>
                <a:cubicBezTo>
                  <a:pt x="1436526" y="359600"/>
                  <a:pt x="1424169" y="531388"/>
                  <a:pt x="1460311" y="696036"/>
                </a:cubicBezTo>
                <a:cubicBezTo>
                  <a:pt x="1468175" y="731860"/>
                  <a:pt x="1522544" y="735257"/>
                  <a:pt x="1555845" y="750627"/>
                </a:cubicBezTo>
                <a:cubicBezTo>
                  <a:pt x="1617833" y="779237"/>
                  <a:pt x="1773138" y="809170"/>
                  <a:pt x="1815153" y="818866"/>
                </a:cubicBezTo>
                <a:cubicBezTo>
                  <a:pt x="1999214" y="795858"/>
                  <a:pt x="1999108" y="832832"/>
                  <a:pt x="1883391" y="504967"/>
                </a:cubicBezTo>
                <a:cubicBezTo>
                  <a:pt x="1874562" y="479953"/>
                  <a:pt x="1855150" y="549918"/>
                  <a:pt x="1842448" y="573206"/>
                </a:cubicBezTo>
                <a:cubicBezTo>
                  <a:pt x="1736844" y="766815"/>
                  <a:pt x="1863099" y="552437"/>
                  <a:pt x="1760562" y="723331"/>
                </a:cubicBezTo>
                <a:cubicBezTo>
                  <a:pt x="1758421" y="740457"/>
                  <a:pt x="1726308" y="924569"/>
                  <a:pt x="1760562" y="941696"/>
                </a:cubicBezTo>
                <a:cubicBezTo>
                  <a:pt x="1813615" y="968222"/>
                  <a:pt x="1878842" y="932597"/>
                  <a:pt x="1937982" y="928048"/>
                </a:cubicBezTo>
                <a:cubicBezTo>
                  <a:pt x="1957519" y="713149"/>
                  <a:pt x="2005645" y="464577"/>
                  <a:pt x="1733266" y="313899"/>
                </a:cubicBezTo>
                <a:cubicBezTo>
                  <a:pt x="1605820" y="243397"/>
                  <a:pt x="1451212" y="386687"/>
                  <a:pt x="1310185" y="423081"/>
                </a:cubicBezTo>
                <a:cubicBezTo>
                  <a:pt x="1258769" y="628755"/>
                  <a:pt x="1253848" y="590830"/>
                  <a:pt x="1583141" y="900752"/>
                </a:cubicBezTo>
                <a:cubicBezTo>
                  <a:pt x="1626334" y="941404"/>
                  <a:pt x="1701422" y="909851"/>
                  <a:pt x="1760562" y="914400"/>
                </a:cubicBezTo>
                <a:cubicBezTo>
                  <a:pt x="1901589" y="905302"/>
                  <a:pt x="2066057" y="965495"/>
                  <a:pt x="2183642" y="887105"/>
                </a:cubicBezTo>
                <a:cubicBezTo>
                  <a:pt x="2251881" y="841612"/>
                  <a:pt x="2186078" y="721865"/>
                  <a:pt x="2169994" y="641445"/>
                </a:cubicBezTo>
                <a:cubicBezTo>
                  <a:pt x="2162801" y="605480"/>
                  <a:pt x="2135236" y="576763"/>
                  <a:pt x="2115403" y="545911"/>
                </a:cubicBezTo>
                <a:cubicBezTo>
                  <a:pt x="2017251" y="393228"/>
                  <a:pt x="2031052" y="439298"/>
                  <a:pt x="1828800" y="300251"/>
                </a:cubicBezTo>
                <a:cubicBezTo>
                  <a:pt x="1724167" y="436729"/>
                  <a:pt x="1573448" y="547985"/>
                  <a:pt x="1514902" y="709684"/>
                </a:cubicBezTo>
                <a:cubicBezTo>
                  <a:pt x="1504955" y="737157"/>
                  <a:pt x="1472301" y="1125085"/>
                  <a:pt x="1624084" y="1187355"/>
                </a:cubicBezTo>
                <a:cubicBezTo>
                  <a:pt x="1768048" y="1246417"/>
                  <a:pt x="1924335" y="1269242"/>
                  <a:pt x="2074460" y="1310185"/>
                </a:cubicBezTo>
                <a:cubicBezTo>
                  <a:pt x="2110854" y="1264693"/>
                  <a:pt x="2181486" y="1231927"/>
                  <a:pt x="2183642" y="1173708"/>
                </a:cubicBezTo>
                <a:cubicBezTo>
                  <a:pt x="2186738" y="1090128"/>
                  <a:pt x="2121867" y="1018217"/>
                  <a:pt x="2088108" y="941696"/>
                </a:cubicBezTo>
                <a:cubicBezTo>
                  <a:pt x="1950731" y="630308"/>
                  <a:pt x="2044675" y="790196"/>
                  <a:pt x="1897039" y="627797"/>
                </a:cubicBezTo>
                <a:cubicBezTo>
                  <a:pt x="1877444" y="606243"/>
                  <a:pt x="1869222" y="571033"/>
                  <a:pt x="1842448" y="559558"/>
                </a:cubicBezTo>
                <a:cubicBezTo>
                  <a:pt x="1800425" y="541548"/>
                  <a:pt x="1751463" y="550460"/>
                  <a:pt x="1705971" y="545911"/>
                </a:cubicBezTo>
                <a:cubicBezTo>
                  <a:pt x="1565566" y="639511"/>
                  <a:pt x="1633904" y="579817"/>
                  <a:pt x="1596788" y="941696"/>
                </a:cubicBezTo>
                <a:cubicBezTo>
                  <a:pt x="1579615" y="1109133"/>
                  <a:pt x="1566875" y="1090948"/>
                  <a:pt x="1651379" y="1119117"/>
                </a:cubicBezTo>
                <a:cubicBezTo>
                  <a:pt x="1687773" y="1114568"/>
                  <a:pt x="1751666" y="1141051"/>
                  <a:pt x="1760562" y="1105469"/>
                </a:cubicBezTo>
                <a:cubicBezTo>
                  <a:pt x="1786035" y="1003577"/>
                  <a:pt x="1744073" y="896040"/>
                  <a:pt x="1733266" y="791570"/>
                </a:cubicBezTo>
                <a:cubicBezTo>
                  <a:pt x="1730419" y="764045"/>
                  <a:pt x="1732869" y="733977"/>
                  <a:pt x="1719618" y="709684"/>
                </a:cubicBezTo>
                <a:cubicBezTo>
                  <a:pt x="1704214" y="681444"/>
                  <a:pt x="1680151" y="655831"/>
                  <a:pt x="1651379" y="641445"/>
                </a:cubicBezTo>
                <a:cubicBezTo>
                  <a:pt x="1622607" y="627059"/>
                  <a:pt x="1587690" y="632346"/>
                  <a:pt x="1555845" y="627797"/>
                </a:cubicBezTo>
                <a:cubicBezTo>
                  <a:pt x="1537212" y="651088"/>
                  <a:pt x="1191343" y="996287"/>
                  <a:pt x="1583141" y="996287"/>
                </a:cubicBezTo>
                <a:cubicBezTo>
                  <a:pt x="1740008" y="996287"/>
                  <a:pt x="1856096" y="841612"/>
                  <a:pt x="1992574" y="764275"/>
                </a:cubicBezTo>
                <a:cubicBezTo>
                  <a:pt x="1988025" y="732430"/>
                  <a:pt x="1993312" y="697512"/>
                  <a:pt x="1978926" y="668740"/>
                </a:cubicBezTo>
                <a:cubicBezTo>
                  <a:pt x="1916195" y="543279"/>
                  <a:pt x="1604829" y="378399"/>
                  <a:pt x="1569493" y="354842"/>
                </a:cubicBezTo>
                <a:cubicBezTo>
                  <a:pt x="1392072" y="373039"/>
                  <a:pt x="1208595" y="360001"/>
                  <a:pt x="1037230" y="409433"/>
                </a:cubicBezTo>
                <a:cubicBezTo>
                  <a:pt x="962794" y="430905"/>
                  <a:pt x="859809" y="559558"/>
                  <a:pt x="859809" y="559558"/>
                </a:cubicBezTo>
                <a:cubicBezTo>
                  <a:pt x="823415" y="686937"/>
                  <a:pt x="766664" y="810194"/>
                  <a:pt x="750627" y="941696"/>
                </a:cubicBezTo>
                <a:cubicBezTo>
                  <a:pt x="743280" y="1001944"/>
                  <a:pt x="744176" y="1081201"/>
                  <a:pt x="791571" y="1119117"/>
                </a:cubicBezTo>
                <a:cubicBezTo>
                  <a:pt x="917116" y="1219553"/>
                  <a:pt x="1082723" y="1255594"/>
                  <a:pt x="1228299" y="1323833"/>
                </a:cubicBezTo>
                <a:cubicBezTo>
                  <a:pt x="1373875" y="1310185"/>
                  <a:pt x="1590379" y="1408613"/>
                  <a:pt x="1665027" y="1282890"/>
                </a:cubicBezTo>
                <a:cubicBezTo>
                  <a:pt x="1738839" y="1158574"/>
                  <a:pt x="1552263" y="1016419"/>
                  <a:pt x="1487606" y="887105"/>
                </a:cubicBezTo>
                <a:cubicBezTo>
                  <a:pt x="1465311" y="842515"/>
                  <a:pt x="1363113" y="693168"/>
                  <a:pt x="1310185" y="668740"/>
                </a:cubicBezTo>
                <a:cubicBezTo>
                  <a:pt x="1229033" y="631285"/>
                  <a:pt x="1137314" y="623248"/>
                  <a:pt x="1050878" y="600502"/>
                </a:cubicBezTo>
                <a:cubicBezTo>
                  <a:pt x="1009935" y="641445"/>
                  <a:pt x="960167" y="675153"/>
                  <a:pt x="928048" y="723331"/>
                </a:cubicBezTo>
                <a:cubicBezTo>
                  <a:pt x="912698" y="746356"/>
                  <a:pt x="908820" y="778114"/>
                  <a:pt x="914400" y="805218"/>
                </a:cubicBezTo>
                <a:cubicBezTo>
                  <a:pt x="941156" y="935174"/>
                  <a:pt x="952068" y="1162426"/>
                  <a:pt x="1091821" y="1255594"/>
                </a:cubicBezTo>
                <a:cubicBezTo>
                  <a:pt x="1120648" y="1274812"/>
                  <a:pt x="1155511" y="1282889"/>
                  <a:pt x="1187356" y="1296537"/>
                </a:cubicBezTo>
                <a:cubicBezTo>
                  <a:pt x="1287439" y="1291988"/>
                  <a:pt x="1412208" y="1348863"/>
                  <a:pt x="1487606" y="1282890"/>
                </a:cubicBezTo>
                <a:cubicBezTo>
                  <a:pt x="1536625" y="1239998"/>
                  <a:pt x="1438036" y="1162022"/>
                  <a:pt x="1405720" y="1105469"/>
                </a:cubicBezTo>
                <a:cubicBezTo>
                  <a:pt x="1303007" y="925721"/>
                  <a:pt x="1246096" y="962488"/>
                  <a:pt x="1009935" y="859809"/>
                </a:cubicBezTo>
                <a:cubicBezTo>
                  <a:pt x="900753" y="923499"/>
                  <a:pt x="786912" y="979802"/>
                  <a:pt x="682388" y="1050878"/>
                </a:cubicBezTo>
                <a:cubicBezTo>
                  <a:pt x="670492" y="1058967"/>
                  <a:pt x="667377" y="1077500"/>
                  <a:pt x="668741" y="1091821"/>
                </a:cubicBezTo>
                <a:cubicBezTo>
                  <a:pt x="676612" y="1174463"/>
                  <a:pt x="676982" y="1261177"/>
                  <a:pt x="709684" y="1337481"/>
                </a:cubicBezTo>
                <a:cubicBezTo>
                  <a:pt x="721705" y="1365531"/>
                  <a:pt x="761333" y="1374301"/>
                  <a:pt x="791571" y="1378424"/>
                </a:cubicBezTo>
                <a:cubicBezTo>
                  <a:pt x="963390" y="1401854"/>
                  <a:pt x="1137314" y="1405719"/>
                  <a:pt x="1310185" y="1419367"/>
                </a:cubicBezTo>
                <a:cubicBezTo>
                  <a:pt x="1373875" y="1346579"/>
                  <a:pt x="1495403" y="1297544"/>
                  <a:pt x="1501254" y="1201003"/>
                </a:cubicBezTo>
                <a:cubicBezTo>
                  <a:pt x="1506677" y="1111526"/>
                  <a:pt x="1186773" y="817842"/>
                  <a:pt x="1132765" y="777923"/>
                </a:cubicBezTo>
                <a:cubicBezTo>
                  <a:pt x="1101507" y="754820"/>
                  <a:pt x="1059976" y="750627"/>
                  <a:pt x="1023582" y="736979"/>
                </a:cubicBezTo>
                <a:cubicBezTo>
                  <a:pt x="923499" y="746078"/>
                  <a:pt x="784140" y="684264"/>
                  <a:pt x="723332" y="764275"/>
                </a:cubicBezTo>
                <a:cubicBezTo>
                  <a:pt x="603226" y="922310"/>
                  <a:pt x="701843" y="1046397"/>
                  <a:pt x="805218" y="1105469"/>
                </a:cubicBezTo>
                <a:cubicBezTo>
                  <a:pt x="822882" y="1115563"/>
                  <a:pt x="839824" y="1128957"/>
                  <a:pt x="859809" y="1132764"/>
                </a:cubicBezTo>
                <a:cubicBezTo>
                  <a:pt x="936304" y="1147335"/>
                  <a:pt x="1014484" y="1150961"/>
                  <a:pt x="1091821" y="1160060"/>
                </a:cubicBezTo>
                <a:cubicBezTo>
                  <a:pt x="1246496" y="1141863"/>
                  <a:pt x="1531710" y="1259329"/>
                  <a:pt x="1555845" y="1105469"/>
                </a:cubicBezTo>
                <a:cubicBezTo>
                  <a:pt x="1593711" y="864070"/>
                  <a:pt x="1326720" y="673553"/>
                  <a:pt x="1201003" y="464024"/>
                </a:cubicBezTo>
                <a:cubicBezTo>
                  <a:pt x="1176122" y="422556"/>
                  <a:pt x="1143495" y="384719"/>
                  <a:pt x="1105469" y="354842"/>
                </a:cubicBezTo>
                <a:cubicBezTo>
                  <a:pt x="1018154" y="286237"/>
                  <a:pt x="846630" y="304826"/>
                  <a:pt x="764275" y="300251"/>
                </a:cubicBezTo>
                <a:cubicBezTo>
                  <a:pt x="700585" y="309349"/>
                  <a:pt x="620239" y="283648"/>
                  <a:pt x="573206" y="327546"/>
                </a:cubicBezTo>
                <a:cubicBezTo>
                  <a:pt x="227282" y="650408"/>
                  <a:pt x="355506" y="793230"/>
                  <a:pt x="518615" y="1201003"/>
                </a:cubicBezTo>
                <a:cubicBezTo>
                  <a:pt x="526171" y="1219893"/>
                  <a:pt x="555009" y="1219200"/>
                  <a:pt x="573206" y="1228299"/>
                </a:cubicBezTo>
                <a:cubicBezTo>
                  <a:pt x="736979" y="1223750"/>
                  <a:pt x="913397" y="1277915"/>
                  <a:pt x="1064526" y="1214651"/>
                </a:cubicBezTo>
                <a:cubicBezTo>
                  <a:pt x="1141676" y="1182356"/>
                  <a:pt x="1158643" y="1066264"/>
                  <a:pt x="1160060" y="982639"/>
                </a:cubicBezTo>
                <a:cubicBezTo>
                  <a:pt x="1170082" y="391368"/>
                  <a:pt x="1253166" y="434432"/>
                  <a:pt x="982639" y="395785"/>
                </a:cubicBezTo>
                <a:cubicBezTo>
                  <a:pt x="933091" y="412302"/>
                  <a:pt x="922114" y="404384"/>
                  <a:pt x="914400" y="477672"/>
                </a:cubicBezTo>
                <a:cubicBezTo>
                  <a:pt x="898655" y="627246"/>
                  <a:pt x="896203" y="777923"/>
                  <a:pt x="887105" y="928048"/>
                </a:cubicBezTo>
                <a:cubicBezTo>
                  <a:pt x="1123810" y="1365041"/>
                  <a:pt x="962469" y="1306186"/>
                  <a:pt x="1542197" y="1214651"/>
                </a:cubicBezTo>
                <a:cubicBezTo>
                  <a:pt x="1561262" y="1211641"/>
                  <a:pt x="1569493" y="1187356"/>
                  <a:pt x="1583141" y="1173708"/>
                </a:cubicBezTo>
                <a:cubicBezTo>
                  <a:pt x="1546747" y="1032681"/>
                  <a:pt x="1518892" y="889170"/>
                  <a:pt x="1473959" y="750627"/>
                </a:cubicBezTo>
                <a:cubicBezTo>
                  <a:pt x="1456837" y="697833"/>
                  <a:pt x="1338986" y="579102"/>
                  <a:pt x="1310185" y="559558"/>
                </a:cubicBezTo>
                <a:cubicBezTo>
                  <a:pt x="1224261" y="501253"/>
                  <a:pt x="1128215" y="459475"/>
                  <a:pt x="1037230" y="409433"/>
                </a:cubicBezTo>
                <a:cubicBezTo>
                  <a:pt x="1009935" y="450376"/>
                  <a:pt x="957976" y="483126"/>
                  <a:pt x="955344" y="532263"/>
                </a:cubicBezTo>
                <a:cubicBezTo>
                  <a:pt x="943883" y="746206"/>
                  <a:pt x="968234" y="961302"/>
                  <a:pt x="996287" y="1173708"/>
                </a:cubicBezTo>
                <a:cubicBezTo>
                  <a:pt x="1001650" y="1214316"/>
                  <a:pt x="1118655" y="1331637"/>
                  <a:pt x="1146412" y="1337481"/>
                </a:cubicBezTo>
                <a:cubicBezTo>
                  <a:pt x="1284701" y="1366594"/>
                  <a:pt x="1428466" y="1355678"/>
                  <a:pt x="1569493" y="1364776"/>
                </a:cubicBezTo>
                <a:cubicBezTo>
                  <a:pt x="1744679" y="1347257"/>
                  <a:pt x="1844830" y="1383188"/>
                  <a:pt x="1678675" y="1050878"/>
                </a:cubicBezTo>
                <a:cubicBezTo>
                  <a:pt x="1587123" y="867774"/>
                  <a:pt x="1435589" y="721369"/>
                  <a:pt x="1310185" y="559558"/>
                </a:cubicBezTo>
                <a:cubicBezTo>
                  <a:pt x="1294421" y="539217"/>
                  <a:pt x="1276676" y="519725"/>
                  <a:pt x="1255594" y="504967"/>
                </a:cubicBezTo>
                <a:cubicBezTo>
                  <a:pt x="1230593" y="487467"/>
                  <a:pt x="1201003" y="477672"/>
                  <a:pt x="1173708" y="464024"/>
                </a:cubicBezTo>
                <a:cubicBezTo>
                  <a:pt x="1110018" y="477672"/>
                  <a:pt x="1035853" y="467404"/>
                  <a:pt x="982639" y="504967"/>
                </a:cubicBezTo>
                <a:cubicBezTo>
                  <a:pt x="947380" y="529855"/>
                  <a:pt x="930340" y="586160"/>
                  <a:pt x="941696" y="627797"/>
                </a:cubicBezTo>
                <a:cubicBezTo>
                  <a:pt x="987276" y="794924"/>
                  <a:pt x="1078173" y="946245"/>
                  <a:pt x="1146412" y="1105469"/>
                </a:cubicBezTo>
                <a:cubicBezTo>
                  <a:pt x="1219200" y="1082723"/>
                  <a:pt x="1347448" y="1111495"/>
                  <a:pt x="1364777" y="1037230"/>
                </a:cubicBezTo>
                <a:cubicBezTo>
                  <a:pt x="1392244" y="919515"/>
                  <a:pt x="1288165" y="807728"/>
                  <a:pt x="1241947" y="696036"/>
                </a:cubicBezTo>
                <a:cubicBezTo>
                  <a:pt x="1233250" y="675018"/>
                  <a:pt x="1218477" y="656007"/>
                  <a:pt x="1201003" y="641445"/>
                </a:cubicBezTo>
                <a:cubicBezTo>
                  <a:pt x="1189951" y="632235"/>
                  <a:pt x="1173708" y="632346"/>
                  <a:pt x="1160060" y="627797"/>
                </a:cubicBezTo>
                <a:lnTo>
                  <a:pt x="914400" y="641445"/>
                </a:lnTo>
                <a:cubicBezTo>
                  <a:pt x="880409" y="651790"/>
                  <a:pt x="849818" y="687989"/>
                  <a:pt x="846162" y="723331"/>
                </a:cubicBezTo>
                <a:cubicBezTo>
                  <a:pt x="835355" y="827801"/>
                  <a:pt x="834451" y="939714"/>
                  <a:pt x="873457" y="1037230"/>
                </a:cubicBezTo>
                <a:cubicBezTo>
                  <a:pt x="887389" y="1072061"/>
                  <a:pt x="946245" y="1055427"/>
                  <a:pt x="982639" y="1064526"/>
                </a:cubicBezTo>
                <a:cubicBezTo>
                  <a:pt x="1069075" y="1041780"/>
                  <a:pt x="1198276" y="1074271"/>
                  <a:pt x="1241947" y="996287"/>
                </a:cubicBezTo>
                <a:cubicBezTo>
                  <a:pt x="1466366" y="595538"/>
                  <a:pt x="1170756" y="724315"/>
                  <a:pt x="1091821" y="750627"/>
                </a:cubicBezTo>
                <a:cubicBezTo>
                  <a:pt x="1080297" y="842827"/>
                  <a:pt x="1045902" y="1065948"/>
                  <a:pt x="1091821" y="1119117"/>
                </a:cubicBezTo>
                <a:cubicBezTo>
                  <a:pt x="1146082" y="1181946"/>
                  <a:pt x="1255594" y="1146412"/>
                  <a:pt x="1337481" y="1160060"/>
                </a:cubicBezTo>
                <a:cubicBezTo>
                  <a:pt x="1355678" y="1137314"/>
                  <a:pt x="1396569" y="1120601"/>
                  <a:pt x="1392072" y="1091821"/>
                </a:cubicBezTo>
                <a:cubicBezTo>
                  <a:pt x="1347743" y="808114"/>
                  <a:pt x="1331649" y="759788"/>
                  <a:pt x="1160060" y="627797"/>
                </a:cubicBezTo>
                <a:cubicBezTo>
                  <a:pt x="1139034" y="611624"/>
                  <a:pt x="1117668" y="592819"/>
                  <a:pt x="1091821" y="586854"/>
                </a:cubicBezTo>
                <a:cubicBezTo>
                  <a:pt x="997788" y="565154"/>
                  <a:pt x="900752" y="559559"/>
                  <a:pt x="805218" y="545911"/>
                </a:cubicBezTo>
                <a:cubicBezTo>
                  <a:pt x="782472" y="568657"/>
                  <a:pt x="754823" y="587384"/>
                  <a:pt x="736979" y="614149"/>
                </a:cubicBezTo>
                <a:cubicBezTo>
                  <a:pt x="726575" y="629756"/>
                  <a:pt x="725524" y="650111"/>
                  <a:pt x="723332" y="668740"/>
                </a:cubicBezTo>
                <a:cubicBezTo>
                  <a:pt x="716402" y="727649"/>
                  <a:pt x="714233" y="787021"/>
                  <a:pt x="709684" y="846161"/>
                </a:cubicBezTo>
                <a:cubicBezTo>
                  <a:pt x="746078" y="964442"/>
                  <a:pt x="763522" y="1090315"/>
                  <a:pt x="818866" y="1201003"/>
                </a:cubicBezTo>
                <a:cubicBezTo>
                  <a:pt x="831733" y="1226738"/>
                  <a:pt x="871995" y="1227400"/>
                  <a:pt x="900753" y="1228299"/>
                </a:cubicBezTo>
                <a:lnTo>
                  <a:pt x="1255594" y="1214651"/>
                </a:lnTo>
                <a:cubicBezTo>
                  <a:pt x="1238666" y="1036908"/>
                  <a:pt x="1292643" y="818476"/>
                  <a:pt x="1023582" y="791570"/>
                </a:cubicBezTo>
                <a:cubicBezTo>
                  <a:pt x="948652" y="784077"/>
                  <a:pt x="887105" y="855260"/>
                  <a:pt x="818866" y="887105"/>
                </a:cubicBezTo>
                <a:cubicBezTo>
                  <a:pt x="857753" y="925992"/>
                  <a:pt x="941016" y="1031697"/>
                  <a:pt x="1009935" y="900752"/>
                </a:cubicBezTo>
                <a:cubicBezTo>
                  <a:pt x="1046017" y="832196"/>
                  <a:pt x="1000836" y="746077"/>
                  <a:pt x="996287" y="668740"/>
                </a:cubicBezTo>
                <a:cubicBezTo>
                  <a:pt x="968991" y="741528"/>
                  <a:pt x="911293" y="809429"/>
                  <a:pt x="914400" y="887105"/>
                </a:cubicBezTo>
                <a:cubicBezTo>
                  <a:pt x="920751" y="1045876"/>
                  <a:pt x="977149" y="1199165"/>
                  <a:pt x="1023582" y="1351128"/>
                </a:cubicBezTo>
                <a:cubicBezTo>
                  <a:pt x="1028375" y="1366815"/>
                  <a:pt x="1048965" y="1373237"/>
                  <a:pt x="1064526" y="1378424"/>
                </a:cubicBezTo>
                <a:cubicBezTo>
                  <a:pt x="1090778" y="1387175"/>
                  <a:pt x="1119117" y="1387523"/>
                  <a:pt x="1146412" y="1392072"/>
                </a:cubicBezTo>
                <a:cubicBezTo>
                  <a:pt x="1241946" y="1342030"/>
                  <a:pt x="1367259" y="1327428"/>
                  <a:pt x="1433015" y="1241946"/>
                </a:cubicBezTo>
                <a:cubicBezTo>
                  <a:pt x="1474713" y="1187738"/>
                  <a:pt x="1447556" y="1099541"/>
                  <a:pt x="1419368" y="1037230"/>
                </a:cubicBezTo>
                <a:cubicBezTo>
                  <a:pt x="1256772" y="677807"/>
                  <a:pt x="1294456" y="708988"/>
                  <a:pt x="1091821" y="641445"/>
                </a:cubicBezTo>
                <a:cubicBezTo>
                  <a:pt x="1009935" y="655093"/>
                  <a:pt x="902258" y="621192"/>
                  <a:pt x="846162" y="682388"/>
                </a:cubicBezTo>
                <a:cubicBezTo>
                  <a:pt x="615878" y="933607"/>
                  <a:pt x="899941" y="1071341"/>
                  <a:pt x="1037230" y="1201003"/>
                </a:cubicBezTo>
                <a:cubicBezTo>
                  <a:pt x="1132764" y="1182806"/>
                  <a:pt x="1255065" y="1215179"/>
                  <a:pt x="1323833" y="1146412"/>
                </a:cubicBezTo>
                <a:cubicBezTo>
                  <a:pt x="1338921" y="1131324"/>
                  <a:pt x="1343203" y="930827"/>
                  <a:pt x="1255594" y="914400"/>
                </a:cubicBezTo>
                <a:cubicBezTo>
                  <a:pt x="1197295" y="903469"/>
                  <a:pt x="1137314" y="905301"/>
                  <a:pt x="1078174" y="900752"/>
                </a:cubicBezTo>
                <a:cubicBezTo>
                  <a:pt x="1059977" y="905301"/>
                  <a:pt x="1035789" y="900158"/>
                  <a:pt x="1023582" y="914400"/>
                </a:cubicBezTo>
                <a:cubicBezTo>
                  <a:pt x="986515" y="957644"/>
                  <a:pt x="984300" y="1140134"/>
                  <a:pt x="982639" y="1160060"/>
                </a:cubicBezTo>
                <a:cubicBezTo>
                  <a:pt x="991738" y="1223749"/>
                  <a:pt x="962330" y="1307851"/>
                  <a:pt x="1009935" y="1351128"/>
                </a:cubicBezTo>
                <a:cubicBezTo>
                  <a:pt x="1043088" y="1381267"/>
                  <a:pt x="1109283" y="1334696"/>
                  <a:pt x="1132765" y="1296537"/>
                </a:cubicBezTo>
                <a:cubicBezTo>
                  <a:pt x="1189263" y="1204727"/>
                  <a:pt x="1114382" y="1179317"/>
                  <a:pt x="1078174" y="1132764"/>
                </a:cubicBezTo>
                <a:cubicBezTo>
                  <a:pt x="1058034" y="1106869"/>
                  <a:pt x="1054977" y="1060392"/>
                  <a:pt x="1023582" y="1050878"/>
                </a:cubicBezTo>
                <a:cubicBezTo>
                  <a:pt x="896128" y="1012256"/>
                  <a:pt x="759725" y="1014484"/>
                  <a:pt x="627797" y="996287"/>
                </a:cubicBezTo>
                <a:cubicBezTo>
                  <a:pt x="473123" y="1037230"/>
                  <a:pt x="282512" y="1011870"/>
                  <a:pt x="163774" y="1119117"/>
                </a:cubicBezTo>
                <a:cubicBezTo>
                  <a:pt x="-163255" y="1414499"/>
                  <a:pt x="393201" y="1391887"/>
                  <a:pt x="395785" y="1392072"/>
                </a:cubicBezTo>
                <a:cubicBezTo>
                  <a:pt x="404884" y="1328382"/>
                  <a:pt x="428575" y="1265104"/>
                  <a:pt x="423081" y="1201003"/>
                </a:cubicBezTo>
                <a:cubicBezTo>
                  <a:pt x="373402" y="621412"/>
                  <a:pt x="353899" y="922888"/>
                  <a:pt x="341194" y="1037230"/>
                </a:cubicBezTo>
                <a:cubicBezTo>
                  <a:pt x="416509" y="1282003"/>
                  <a:pt x="422860" y="1411838"/>
                  <a:pt x="764275" y="1542197"/>
                </a:cubicBezTo>
                <a:cubicBezTo>
                  <a:pt x="883956" y="1587893"/>
                  <a:pt x="1019033" y="1514902"/>
                  <a:pt x="1146412" y="1501254"/>
                </a:cubicBezTo>
                <a:cubicBezTo>
                  <a:pt x="940754" y="929979"/>
                  <a:pt x="1061405" y="961219"/>
                  <a:pt x="805218" y="723331"/>
                </a:cubicBezTo>
                <a:cubicBezTo>
                  <a:pt x="774483" y="694792"/>
                  <a:pt x="748774" y="656647"/>
                  <a:pt x="709684" y="641445"/>
                </a:cubicBezTo>
                <a:cubicBezTo>
                  <a:pt x="662853" y="623233"/>
                  <a:pt x="609601" y="632346"/>
                  <a:pt x="559559" y="627797"/>
                </a:cubicBezTo>
                <a:cubicBezTo>
                  <a:pt x="500419" y="714233"/>
                  <a:pt x="393919" y="783038"/>
                  <a:pt x="382138" y="887105"/>
                </a:cubicBezTo>
                <a:cubicBezTo>
                  <a:pt x="364374" y="1044021"/>
                  <a:pt x="425324" y="1202138"/>
                  <a:pt x="477672" y="1351128"/>
                </a:cubicBezTo>
                <a:cubicBezTo>
                  <a:pt x="487788" y="1379920"/>
                  <a:pt x="531076" y="1381117"/>
                  <a:pt x="559559" y="1392072"/>
                </a:cubicBezTo>
                <a:cubicBezTo>
                  <a:pt x="657629" y="1429791"/>
                  <a:pt x="754587" y="1432633"/>
                  <a:pt x="859809" y="1446663"/>
                </a:cubicBezTo>
                <a:cubicBezTo>
                  <a:pt x="928048" y="1405720"/>
                  <a:pt x="1025043" y="1392927"/>
                  <a:pt x="1064526" y="1323833"/>
                </a:cubicBezTo>
                <a:cubicBezTo>
                  <a:pt x="1092444" y="1274976"/>
                  <a:pt x="1056289" y="1205850"/>
                  <a:pt x="1023582" y="1160060"/>
                </a:cubicBezTo>
                <a:cubicBezTo>
                  <a:pt x="818852" y="873438"/>
                  <a:pt x="838741" y="892324"/>
                  <a:pt x="655093" y="818866"/>
                </a:cubicBezTo>
                <a:cubicBezTo>
                  <a:pt x="573206" y="832514"/>
                  <a:pt x="484385" y="824118"/>
                  <a:pt x="409433" y="859809"/>
                </a:cubicBezTo>
                <a:cubicBezTo>
                  <a:pt x="378153" y="874704"/>
                  <a:pt x="373758" y="921100"/>
                  <a:pt x="368490" y="955343"/>
                </a:cubicBezTo>
                <a:cubicBezTo>
                  <a:pt x="346257" y="1099857"/>
                  <a:pt x="341195" y="1246496"/>
                  <a:pt x="327547" y="1392072"/>
                </a:cubicBezTo>
                <a:cubicBezTo>
                  <a:pt x="495869" y="1533099"/>
                  <a:pt x="618864" y="1764410"/>
                  <a:pt x="832514" y="1815152"/>
                </a:cubicBezTo>
                <a:cubicBezTo>
                  <a:pt x="1030110" y="1862081"/>
                  <a:pt x="1227677" y="1718471"/>
                  <a:pt x="1419368" y="1651379"/>
                </a:cubicBezTo>
                <a:cubicBezTo>
                  <a:pt x="1434850" y="1645960"/>
                  <a:pt x="1392072" y="1633182"/>
                  <a:pt x="1378424" y="1624084"/>
                </a:cubicBezTo>
                <a:cubicBezTo>
                  <a:pt x="1373875" y="1655929"/>
                  <a:pt x="1369668" y="1687824"/>
                  <a:pt x="1364777" y="1719618"/>
                </a:cubicBezTo>
                <a:cubicBezTo>
                  <a:pt x="1360569" y="1746968"/>
                  <a:pt x="1337264" y="1777557"/>
                  <a:pt x="1351129" y="1801505"/>
                </a:cubicBezTo>
                <a:cubicBezTo>
                  <a:pt x="1391455" y="1871158"/>
                  <a:pt x="1460311" y="1919786"/>
                  <a:pt x="1514902" y="1978926"/>
                </a:cubicBezTo>
                <a:cubicBezTo>
                  <a:pt x="1519451" y="1965278"/>
                  <a:pt x="1525429" y="1952026"/>
                  <a:pt x="1528550" y="1937982"/>
                </a:cubicBezTo>
                <a:cubicBezTo>
                  <a:pt x="1568735" y="1757145"/>
                  <a:pt x="1530833" y="1666831"/>
                  <a:pt x="1473959" y="1433015"/>
                </a:cubicBezTo>
                <a:cubicBezTo>
                  <a:pt x="1466205" y="1401139"/>
                  <a:pt x="1441314" y="1375512"/>
                  <a:pt x="1419368" y="1351128"/>
                </a:cubicBezTo>
                <a:cubicBezTo>
                  <a:pt x="1399881" y="1329476"/>
                  <a:pt x="1373875" y="1314734"/>
                  <a:pt x="1351129" y="1296537"/>
                </a:cubicBezTo>
                <a:cubicBezTo>
                  <a:pt x="1042975" y="1457952"/>
                  <a:pt x="1077707" y="1340985"/>
                  <a:pt x="1050878" y="1542197"/>
                </a:cubicBezTo>
                <a:cubicBezTo>
                  <a:pt x="1046031" y="1578552"/>
                  <a:pt x="1041779" y="1614985"/>
                  <a:pt x="1037230" y="1651379"/>
                </a:cubicBezTo>
                <a:cubicBezTo>
                  <a:pt x="1050220" y="1768288"/>
                  <a:pt x="1019252" y="1888459"/>
                  <a:pt x="1119117" y="1965278"/>
                </a:cubicBezTo>
                <a:cubicBezTo>
                  <a:pt x="1156242" y="1993835"/>
                  <a:pt x="1201004" y="2010771"/>
                  <a:pt x="1241947" y="2033517"/>
                </a:cubicBezTo>
                <a:lnTo>
                  <a:pt x="1569493" y="1978926"/>
                </a:lnTo>
                <a:cubicBezTo>
                  <a:pt x="1647223" y="1624821"/>
                  <a:pt x="1477817" y="1541781"/>
                  <a:pt x="1296538" y="1433015"/>
                </a:cubicBezTo>
                <a:cubicBezTo>
                  <a:pt x="1246496" y="1437564"/>
                  <a:pt x="1176935" y="1406748"/>
                  <a:pt x="1146412" y="1446663"/>
                </a:cubicBezTo>
                <a:cubicBezTo>
                  <a:pt x="1058485" y="1561644"/>
                  <a:pt x="1137885" y="1721330"/>
                  <a:pt x="1173708" y="1828800"/>
                </a:cubicBezTo>
                <a:cubicBezTo>
                  <a:pt x="1246496" y="1824251"/>
                  <a:pt x="1322105" y="1835730"/>
                  <a:pt x="1392072" y="1815152"/>
                </a:cubicBezTo>
                <a:cubicBezTo>
                  <a:pt x="1410067" y="1809859"/>
                  <a:pt x="1406821" y="1779286"/>
                  <a:pt x="1405720" y="1760561"/>
                </a:cubicBezTo>
                <a:cubicBezTo>
                  <a:pt x="1402206" y="1700828"/>
                  <a:pt x="1406582" y="1635937"/>
                  <a:pt x="1378424" y="1583140"/>
                </a:cubicBezTo>
                <a:cubicBezTo>
                  <a:pt x="1364884" y="1557753"/>
                  <a:pt x="1296538" y="1555845"/>
                  <a:pt x="1296538" y="1555845"/>
                </a:cubicBezTo>
                <a:cubicBezTo>
                  <a:pt x="1241947" y="1574042"/>
                  <a:pt x="1176071" y="1572543"/>
                  <a:pt x="1132765" y="1610436"/>
                </a:cubicBezTo>
                <a:cubicBezTo>
                  <a:pt x="1095891" y="1642701"/>
                  <a:pt x="1078174" y="1746914"/>
                  <a:pt x="1078174" y="1746914"/>
                </a:cubicBezTo>
                <a:cubicBezTo>
                  <a:pt x="1123666" y="1792406"/>
                  <a:pt x="1151565" y="1896008"/>
                  <a:pt x="1214651" y="1883391"/>
                </a:cubicBezTo>
                <a:cubicBezTo>
                  <a:pt x="1677371" y="1790846"/>
                  <a:pt x="1592779" y="1765628"/>
                  <a:pt x="1637732" y="1555845"/>
                </a:cubicBezTo>
                <a:cubicBezTo>
                  <a:pt x="1645592" y="1519164"/>
                  <a:pt x="1655929" y="1483057"/>
                  <a:pt x="1665027" y="1446663"/>
                </a:cubicBezTo>
                <a:cubicBezTo>
                  <a:pt x="1674490" y="1475052"/>
                  <a:pt x="1677037" y="1591875"/>
                  <a:pt x="1746914" y="1583140"/>
                </a:cubicBezTo>
                <a:cubicBezTo>
                  <a:pt x="1771223" y="1580101"/>
                  <a:pt x="1792407" y="1564943"/>
                  <a:pt x="1815153" y="1555845"/>
                </a:cubicBezTo>
                <a:cubicBezTo>
                  <a:pt x="1792407" y="1401170"/>
                  <a:pt x="1775237" y="1245572"/>
                  <a:pt x="1746914" y="1091821"/>
                </a:cubicBezTo>
                <a:cubicBezTo>
                  <a:pt x="1743228" y="1071813"/>
                  <a:pt x="1726762" y="1056280"/>
                  <a:pt x="1719618" y="1037230"/>
                </a:cubicBezTo>
                <a:cubicBezTo>
                  <a:pt x="1713032" y="1019667"/>
                  <a:pt x="1710520" y="1000836"/>
                  <a:pt x="1705971" y="982639"/>
                </a:cubicBezTo>
                <a:cubicBezTo>
                  <a:pt x="1710520" y="1023582"/>
                  <a:pt x="1712846" y="1064834"/>
                  <a:pt x="1719618" y="1105469"/>
                </a:cubicBezTo>
                <a:cubicBezTo>
                  <a:pt x="1721983" y="1119659"/>
                  <a:pt x="1720399" y="1139978"/>
                  <a:pt x="1733266" y="1146412"/>
                </a:cubicBezTo>
                <a:cubicBezTo>
                  <a:pt x="1779659" y="1169609"/>
                  <a:pt x="1833349" y="1173707"/>
                  <a:pt x="1883391" y="1187355"/>
                </a:cubicBezTo>
                <a:cubicBezTo>
                  <a:pt x="1942531" y="1182806"/>
                  <a:pt x="2047945" y="1231611"/>
                  <a:pt x="2060812" y="1173708"/>
                </a:cubicBezTo>
                <a:cubicBezTo>
                  <a:pt x="2087385" y="1054132"/>
                  <a:pt x="2014721" y="930937"/>
                  <a:pt x="1965278" y="818866"/>
                </a:cubicBezTo>
                <a:cubicBezTo>
                  <a:pt x="1944503" y="771776"/>
                  <a:pt x="1907527" y="711662"/>
                  <a:pt x="1856096" y="709684"/>
                </a:cubicBezTo>
                <a:lnTo>
                  <a:pt x="1501254" y="696036"/>
                </a:lnTo>
                <a:cubicBezTo>
                  <a:pt x="1473959" y="723332"/>
                  <a:pt x="1442072" y="746704"/>
                  <a:pt x="1419368" y="777923"/>
                </a:cubicBezTo>
                <a:cubicBezTo>
                  <a:pt x="1404959" y="797736"/>
                  <a:pt x="1399819" y="822920"/>
                  <a:pt x="1392072" y="846161"/>
                </a:cubicBezTo>
                <a:cubicBezTo>
                  <a:pt x="1372505" y="904862"/>
                  <a:pt x="1355678" y="964442"/>
                  <a:pt x="1337481" y="1023582"/>
                </a:cubicBezTo>
                <a:cubicBezTo>
                  <a:pt x="1369326" y="1082722"/>
                  <a:pt x="1366561" y="1191230"/>
                  <a:pt x="1433015" y="1201003"/>
                </a:cubicBezTo>
                <a:cubicBezTo>
                  <a:pt x="1761441" y="1249301"/>
                  <a:pt x="1767041" y="1195212"/>
                  <a:pt x="1815153" y="1050878"/>
                </a:cubicBezTo>
                <a:cubicBezTo>
                  <a:pt x="1737816" y="850711"/>
                  <a:pt x="1721523" y="614384"/>
                  <a:pt x="1583141" y="450376"/>
                </a:cubicBezTo>
                <a:cubicBezTo>
                  <a:pt x="1573489" y="438937"/>
                  <a:pt x="1350004" y="663441"/>
                  <a:pt x="1460311" y="736979"/>
                </a:cubicBezTo>
                <a:cubicBezTo>
                  <a:pt x="1525654" y="780541"/>
                  <a:pt x="1614986" y="764275"/>
                  <a:pt x="1692323" y="777923"/>
                </a:cubicBezTo>
                <a:cubicBezTo>
                  <a:pt x="1705971" y="714233"/>
                  <a:pt x="1735978" y="651933"/>
                  <a:pt x="1733266" y="586854"/>
                </a:cubicBezTo>
                <a:cubicBezTo>
                  <a:pt x="1729360" y="493118"/>
                  <a:pt x="1680371" y="439494"/>
                  <a:pt x="1610436" y="395785"/>
                </a:cubicBezTo>
                <a:cubicBezTo>
                  <a:pt x="1598237" y="388160"/>
                  <a:pt x="1583141" y="386686"/>
                  <a:pt x="1569493" y="382137"/>
                </a:cubicBezTo>
                <a:cubicBezTo>
                  <a:pt x="1492156" y="400334"/>
                  <a:pt x="1409282" y="402717"/>
                  <a:pt x="1337481" y="436728"/>
                </a:cubicBezTo>
                <a:cubicBezTo>
                  <a:pt x="1315341" y="447216"/>
                  <a:pt x="1313650" y="480715"/>
                  <a:pt x="1310185" y="504967"/>
                </a:cubicBezTo>
                <a:cubicBezTo>
                  <a:pt x="1299871" y="577164"/>
                  <a:pt x="1301087" y="650543"/>
                  <a:pt x="1296538" y="723331"/>
                </a:cubicBezTo>
                <a:cubicBezTo>
                  <a:pt x="1301087" y="736979"/>
                  <a:pt x="1301553" y="752766"/>
                  <a:pt x="1310185" y="764275"/>
                </a:cubicBezTo>
                <a:cubicBezTo>
                  <a:pt x="1329486" y="790010"/>
                  <a:pt x="1349958" y="817532"/>
                  <a:pt x="1378424" y="832514"/>
                </a:cubicBezTo>
                <a:cubicBezTo>
                  <a:pt x="1539870" y="917485"/>
                  <a:pt x="1597100" y="902592"/>
                  <a:pt x="1774209" y="914400"/>
                </a:cubicBezTo>
                <a:cubicBezTo>
                  <a:pt x="1833349" y="909851"/>
                  <a:pt x="1951630" y="960067"/>
                  <a:pt x="1951630" y="900752"/>
                </a:cubicBezTo>
                <a:cubicBezTo>
                  <a:pt x="1951630" y="743622"/>
                  <a:pt x="1839811" y="606805"/>
                  <a:pt x="1774209" y="464024"/>
                </a:cubicBezTo>
                <a:cubicBezTo>
                  <a:pt x="1762047" y="437555"/>
                  <a:pt x="1742364" y="413982"/>
                  <a:pt x="1719618" y="395785"/>
                </a:cubicBezTo>
                <a:cubicBezTo>
                  <a:pt x="1643841" y="335163"/>
                  <a:pt x="1533748" y="339987"/>
                  <a:pt x="1446663" y="327546"/>
                </a:cubicBezTo>
                <a:cubicBezTo>
                  <a:pt x="1323833" y="432179"/>
                  <a:pt x="1186327" y="521703"/>
                  <a:pt x="1078174" y="641445"/>
                </a:cubicBezTo>
                <a:cubicBezTo>
                  <a:pt x="1053590" y="668663"/>
                  <a:pt x="1070246" y="714399"/>
                  <a:pt x="1064526" y="750627"/>
                </a:cubicBezTo>
                <a:cubicBezTo>
                  <a:pt x="1056593" y="800867"/>
                  <a:pt x="1046329" y="850710"/>
                  <a:pt x="1037230" y="900752"/>
                </a:cubicBezTo>
                <a:cubicBezTo>
                  <a:pt x="1073624" y="1064525"/>
                  <a:pt x="1078845" y="1238511"/>
                  <a:pt x="1146412" y="1392072"/>
                </a:cubicBezTo>
                <a:cubicBezTo>
                  <a:pt x="1239211" y="1602978"/>
                  <a:pt x="1386041" y="1594566"/>
                  <a:pt x="1569493" y="1637731"/>
                </a:cubicBezTo>
                <a:cubicBezTo>
                  <a:pt x="1592239" y="1546746"/>
                  <a:pt x="1643971" y="1458353"/>
                  <a:pt x="1637732" y="1364776"/>
                </a:cubicBezTo>
                <a:cubicBezTo>
                  <a:pt x="1634038" y="1309368"/>
                  <a:pt x="1570020" y="1276357"/>
                  <a:pt x="1542197" y="1228299"/>
                </a:cubicBezTo>
                <a:cubicBezTo>
                  <a:pt x="1351936" y="899668"/>
                  <a:pt x="1720114" y="1391632"/>
                  <a:pt x="1310185" y="887105"/>
                </a:cubicBezTo>
                <a:cubicBezTo>
                  <a:pt x="1263055" y="1028503"/>
                  <a:pt x="1273022" y="979174"/>
                  <a:pt x="1337481" y="1269242"/>
                </a:cubicBezTo>
                <a:cubicBezTo>
                  <a:pt x="1341039" y="1285254"/>
                  <a:pt x="1364776" y="1287439"/>
                  <a:pt x="1378424" y="1296537"/>
                </a:cubicBezTo>
                <a:cubicBezTo>
                  <a:pt x="1387523" y="1319283"/>
                  <a:pt x="1382569" y="1356762"/>
                  <a:pt x="1405720" y="1364776"/>
                </a:cubicBezTo>
                <a:cubicBezTo>
                  <a:pt x="1640981" y="1446212"/>
                  <a:pt x="1648862" y="1436247"/>
                  <a:pt x="1801505" y="1405720"/>
                </a:cubicBezTo>
                <a:cubicBezTo>
                  <a:pt x="1426473" y="768166"/>
                  <a:pt x="1652042" y="755712"/>
                  <a:pt x="1323833" y="696036"/>
                </a:cubicBezTo>
                <a:cubicBezTo>
                  <a:pt x="1296608" y="691086"/>
                  <a:pt x="1269242" y="686937"/>
                  <a:pt x="1241947" y="682388"/>
                </a:cubicBezTo>
                <a:cubicBezTo>
                  <a:pt x="1075664" y="744744"/>
                  <a:pt x="1013844" y="717455"/>
                  <a:pt x="955344" y="873457"/>
                </a:cubicBezTo>
                <a:cubicBezTo>
                  <a:pt x="942466" y="907799"/>
                  <a:pt x="946245" y="946245"/>
                  <a:pt x="941696" y="982639"/>
                </a:cubicBezTo>
                <a:cubicBezTo>
                  <a:pt x="927838" y="1232076"/>
                  <a:pt x="862895" y="1586377"/>
                  <a:pt x="1214651" y="1719618"/>
                </a:cubicBezTo>
                <a:cubicBezTo>
                  <a:pt x="1411730" y="1794269"/>
                  <a:pt x="1624084" y="1619535"/>
                  <a:pt x="1828800" y="1569493"/>
                </a:cubicBezTo>
                <a:cubicBezTo>
                  <a:pt x="1810603" y="1396621"/>
                  <a:pt x="1800927" y="1222639"/>
                  <a:pt x="1774209" y="1050878"/>
                </a:cubicBezTo>
                <a:cubicBezTo>
                  <a:pt x="1768884" y="1016643"/>
                  <a:pt x="1754909" y="982397"/>
                  <a:pt x="1733266" y="955343"/>
                </a:cubicBezTo>
                <a:cubicBezTo>
                  <a:pt x="1681018" y="890034"/>
                  <a:pt x="1614985" y="837063"/>
                  <a:pt x="1555845" y="777923"/>
                </a:cubicBezTo>
                <a:cubicBezTo>
                  <a:pt x="1501254" y="864359"/>
                  <a:pt x="1440540" y="947218"/>
                  <a:pt x="1392072" y="1037230"/>
                </a:cubicBezTo>
                <a:cubicBezTo>
                  <a:pt x="1376370" y="1066390"/>
                  <a:pt x="1350898" y="1102693"/>
                  <a:pt x="1364777" y="1132764"/>
                </a:cubicBezTo>
                <a:cubicBezTo>
                  <a:pt x="1436717" y="1288634"/>
                  <a:pt x="1546747" y="1423917"/>
                  <a:pt x="1637732" y="1569493"/>
                </a:cubicBezTo>
                <a:cubicBezTo>
                  <a:pt x="1665027" y="1533099"/>
                  <a:pt x="1723503" y="1505637"/>
                  <a:pt x="1719618" y="1460311"/>
                </a:cubicBezTo>
                <a:cubicBezTo>
                  <a:pt x="1703372" y="1270774"/>
                  <a:pt x="1665538" y="1142952"/>
                  <a:pt x="1542197" y="1037230"/>
                </a:cubicBezTo>
                <a:cubicBezTo>
                  <a:pt x="1529743" y="1026555"/>
                  <a:pt x="1517167" y="1013912"/>
                  <a:pt x="1501254" y="1009934"/>
                </a:cubicBezTo>
                <a:cubicBezTo>
                  <a:pt x="1425066" y="990887"/>
                  <a:pt x="1346579" y="982639"/>
                  <a:pt x="1269242" y="968991"/>
                </a:cubicBezTo>
                <a:cubicBezTo>
                  <a:pt x="1230112" y="1164647"/>
                  <a:pt x="1200842" y="1280141"/>
                  <a:pt x="1214651" y="1514902"/>
                </a:cubicBezTo>
                <a:cubicBezTo>
                  <a:pt x="1231255" y="1797178"/>
                  <a:pt x="1197776" y="1773135"/>
                  <a:pt x="1323833" y="1815152"/>
                </a:cubicBezTo>
                <a:cubicBezTo>
                  <a:pt x="1460311" y="1810603"/>
                  <a:pt x="1601044" y="1835627"/>
                  <a:pt x="1733266" y="1801505"/>
                </a:cubicBezTo>
                <a:cubicBezTo>
                  <a:pt x="1764414" y="1793467"/>
                  <a:pt x="1754328" y="1737272"/>
                  <a:pt x="1746914" y="1705970"/>
                </a:cubicBezTo>
                <a:cubicBezTo>
                  <a:pt x="1712763" y="1561776"/>
                  <a:pt x="1661664" y="1421936"/>
                  <a:pt x="1610436" y="1282890"/>
                </a:cubicBezTo>
                <a:cubicBezTo>
                  <a:pt x="1597756" y="1248474"/>
                  <a:pt x="1579714" y="1215203"/>
                  <a:pt x="1555845" y="1187355"/>
                </a:cubicBezTo>
                <a:cubicBezTo>
                  <a:pt x="1524373" y="1150638"/>
                  <a:pt x="1485350" y="1120836"/>
                  <a:pt x="1446663" y="1091821"/>
                </a:cubicBezTo>
                <a:cubicBezTo>
                  <a:pt x="1412329" y="1066070"/>
                  <a:pt x="1373875" y="1046328"/>
                  <a:pt x="1337481" y="1023582"/>
                </a:cubicBezTo>
                <a:cubicBezTo>
                  <a:pt x="1282890" y="1100919"/>
                  <a:pt x="1178772" y="1161066"/>
                  <a:pt x="1173708" y="1255594"/>
                </a:cubicBezTo>
                <a:cubicBezTo>
                  <a:pt x="1162182" y="1470754"/>
                  <a:pt x="1134669" y="1756437"/>
                  <a:pt x="1337481" y="1801505"/>
                </a:cubicBezTo>
                <a:cubicBezTo>
                  <a:pt x="1364494" y="1807508"/>
                  <a:pt x="1392072" y="1810603"/>
                  <a:pt x="1419368" y="1815152"/>
                </a:cubicBezTo>
                <a:cubicBezTo>
                  <a:pt x="1510353" y="1733266"/>
                  <a:pt x="1621878" y="1669599"/>
                  <a:pt x="1692323" y="1569493"/>
                </a:cubicBezTo>
                <a:cubicBezTo>
                  <a:pt x="1716031" y="1535803"/>
                  <a:pt x="1694903" y="1484527"/>
                  <a:pt x="1678675" y="1446663"/>
                </a:cubicBezTo>
                <a:cubicBezTo>
                  <a:pt x="1625757" y="1323187"/>
                  <a:pt x="1487606" y="1091821"/>
                  <a:pt x="1487606" y="1091821"/>
                </a:cubicBezTo>
                <a:lnTo>
                  <a:pt x="1405720" y="1105469"/>
                </a:lnTo>
                <a:cubicBezTo>
                  <a:pt x="1377641" y="1177672"/>
                  <a:pt x="1395757" y="1260098"/>
                  <a:pt x="1392072" y="1337481"/>
                </a:cubicBezTo>
                <a:cubicBezTo>
                  <a:pt x="1386658" y="1451174"/>
                  <a:pt x="1382973" y="1564944"/>
                  <a:pt x="1378424" y="1678675"/>
                </a:cubicBezTo>
                <a:cubicBezTo>
                  <a:pt x="1382973" y="1724167"/>
                  <a:pt x="1357101" y="1785703"/>
                  <a:pt x="1392072" y="1815152"/>
                </a:cubicBezTo>
                <a:cubicBezTo>
                  <a:pt x="1554623" y="1952037"/>
                  <a:pt x="1617871" y="1903659"/>
                  <a:pt x="1760562" y="1856096"/>
                </a:cubicBezTo>
                <a:cubicBezTo>
                  <a:pt x="1715069" y="1696872"/>
                  <a:pt x="1673048" y="1536615"/>
                  <a:pt x="1624084" y="1378424"/>
                </a:cubicBezTo>
                <a:cubicBezTo>
                  <a:pt x="1613840" y="1345327"/>
                  <a:pt x="1603009" y="1311273"/>
                  <a:pt x="1583141" y="1282890"/>
                </a:cubicBezTo>
                <a:cubicBezTo>
                  <a:pt x="1552642" y="1239319"/>
                  <a:pt x="1455546" y="1214570"/>
                  <a:pt x="1419368" y="1201003"/>
                </a:cubicBezTo>
                <a:cubicBezTo>
                  <a:pt x="1401171" y="1241946"/>
                  <a:pt x="1375155" y="1280246"/>
                  <a:pt x="1364777" y="1323833"/>
                </a:cubicBezTo>
                <a:cubicBezTo>
                  <a:pt x="1352089" y="1377124"/>
                  <a:pt x="1356864" y="1433127"/>
                  <a:pt x="1351129" y="1487606"/>
                </a:cubicBezTo>
                <a:cubicBezTo>
                  <a:pt x="1347761" y="1519597"/>
                  <a:pt x="1342030" y="1551295"/>
                  <a:pt x="1337481" y="1583140"/>
                </a:cubicBezTo>
                <a:cubicBezTo>
                  <a:pt x="1370567" y="1759600"/>
                  <a:pt x="1310216" y="1815152"/>
                  <a:pt x="1460311" y="1815152"/>
                </a:cubicBezTo>
                <a:cubicBezTo>
                  <a:pt x="1479068" y="1815152"/>
                  <a:pt x="1496705" y="1806054"/>
                  <a:pt x="1514902" y="1801505"/>
                </a:cubicBezTo>
                <a:cubicBezTo>
                  <a:pt x="1508455" y="1659666"/>
                  <a:pt x="1570837" y="1451276"/>
                  <a:pt x="1378424" y="1392072"/>
                </a:cubicBezTo>
                <a:cubicBezTo>
                  <a:pt x="1353828" y="1384504"/>
                  <a:pt x="1342030" y="1428466"/>
                  <a:pt x="1323833" y="1446663"/>
                </a:cubicBezTo>
                <a:cubicBezTo>
                  <a:pt x="1319284" y="1505803"/>
                  <a:pt x="1304648" y="1565028"/>
                  <a:pt x="1310185" y="1624084"/>
                </a:cubicBezTo>
                <a:cubicBezTo>
                  <a:pt x="1318430" y="1712029"/>
                  <a:pt x="1333332" y="1800847"/>
                  <a:pt x="1364777" y="1883391"/>
                </a:cubicBezTo>
                <a:cubicBezTo>
                  <a:pt x="1372020" y="1902403"/>
                  <a:pt x="1399740" y="1905334"/>
                  <a:pt x="1419368" y="1910687"/>
                </a:cubicBezTo>
                <a:cubicBezTo>
                  <a:pt x="1475690" y="1926048"/>
                  <a:pt x="1686119" y="1936564"/>
                  <a:pt x="1705971" y="1937982"/>
                </a:cubicBezTo>
                <a:cubicBezTo>
                  <a:pt x="1744853" y="1782445"/>
                  <a:pt x="1730091" y="1890689"/>
                  <a:pt x="1583141" y="1596788"/>
                </a:cubicBezTo>
                <a:cubicBezTo>
                  <a:pt x="1562195" y="1554895"/>
                  <a:pt x="1544437" y="1510309"/>
                  <a:pt x="1514902" y="1473958"/>
                </a:cubicBezTo>
                <a:cubicBezTo>
                  <a:pt x="1484407" y="1436426"/>
                  <a:pt x="1439111" y="1413405"/>
                  <a:pt x="1405720" y="1378424"/>
                </a:cubicBezTo>
                <a:cubicBezTo>
                  <a:pt x="1343370" y="1313105"/>
                  <a:pt x="1297102" y="1232191"/>
                  <a:pt x="1228299" y="1173708"/>
                </a:cubicBezTo>
                <a:cubicBezTo>
                  <a:pt x="1212759" y="1160499"/>
                  <a:pt x="1093590" y="1138577"/>
                  <a:pt x="1064526" y="1132764"/>
                </a:cubicBezTo>
                <a:cubicBezTo>
                  <a:pt x="1023583" y="1150961"/>
                  <a:pt x="950834" y="1143492"/>
                  <a:pt x="941696" y="1187355"/>
                </a:cubicBezTo>
                <a:cubicBezTo>
                  <a:pt x="883289" y="1467709"/>
                  <a:pt x="940080" y="1450944"/>
                  <a:pt x="1078174" y="1473958"/>
                </a:cubicBezTo>
                <a:cubicBezTo>
                  <a:pt x="1219201" y="1437564"/>
                  <a:pt x="1403629" y="1472861"/>
                  <a:pt x="1501254" y="1364776"/>
                </a:cubicBezTo>
                <a:cubicBezTo>
                  <a:pt x="1872087" y="954212"/>
                  <a:pt x="1455468" y="1051685"/>
                  <a:pt x="1378424" y="1064526"/>
                </a:cubicBezTo>
                <a:cubicBezTo>
                  <a:pt x="1364776" y="1082723"/>
                  <a:pt x="1347653" y="1098772"/>
                  <a:pt x="1337481" y="1119117"/>
                </a:cubicBezTo>
                <a:cubicBezTo>
                  <a:pt x="1279549" y="1234982"/>
                  <a:pt x="1407953" y="1196140"/>
                  <a:pt x="1528550" y="1228299"/>
                </a:cubicBezTo>
                <a:cubicBezTo>
                  <a:pt x="1555845" y="1205553"/>
                  <a:pt x="1612303" y="1195542"/>
                  <a:pt x="1610436" y="1160060"/>
                </a:cubicBezTo>
                <a:cubicBezTo>
                  <a:pt x="1586958" y="713986"/>
                  <a:pt x="1640172" y="744414"/>
                  <a:pt x="1446663" y="696036"/>
                </a:cubicBezTo>
                <a:cubicBezTo>
                  <a:pt x="1382973" y="732430"/>
                  <a:pt x="1309109" y="755048"/>
                  <a:pt x="1255594" y="805218"/>
                </a:cubicBezTo>
                <a:cubicBezTo>
                  <a:pt x="1231433" y="827869"/>
                  <a:pt x="1235885" y="868513"/>
                  <a:pt x="1228299" y="900752"/>
                </a:cubicBezTo>
                <a:cubicBezTo>
                  <a:pt x="1217673" y="945912"/>
                  <a:pt x="1210102" y="991737"/>
                  <a:pt x="1201003" y="1037230"/>
                </a:cubicBezTo>
                <a:cubicBezTo>
                  <a:pt x="1182322" y="1280093"/>
                  <a:pt x="1127521" y="1415728"/>
                  <a:pt x="1514902" y="1555845"/>
                </a:cubicBezTo>
                <a:cubicBezTo>
                  <a:pt x="1619078" y="1593526"/>
                  <a:pt x="1724167" y="1483057"/>
                  <a:pt x="1828800" y="1446663"/>
                </a:cubicBezTo>
                <a:cubicBezTo>
                  <a:pt x="1810603" y="1291988"/>
                  <a:pt x="1804035" y="1135498"/>
                  <a:pt x="1774209" y="982639"/>
                </a:cubicBezTo>
                <a:cubicBezTo>
                  <a:pt x="1767185" y="946641"/>
                  <a:pt x="1746927" y="911589"/>
                  <a:pt x="1719618" y="887105"/>
                </a:cubicBezTo>
                <a:cubicBezTo>
                  <a:pt x="1613257" y="791746"/>
                  <a:pt x="1492155" y="714233"/>
                  <a:pt x="1378424" y="627797"/>
                </a:cubicBezTo>
                <a:cubicBezTo>
                  <a:pt x="1247137" y="862239"/>
                  <a:pt x="1109731" y="952351"/>
                  <a:pt x="1214651" y="1214651"/>
                </a:cubicBezTo>
                <a:cubicBezTo>
                  <a:pt x="1225337" y="1241365"/>
                  <a:pt x="1269242" y="1232848"/>
                  <a:pt x="1296538" y="1241946"/>
                </a:cubicBezTo>
                <a:cubicBezTo>
                  <a:pt x="1460311" y="1223749"/>
                  <a:pt x="1639083" y="1258200"/>
                  <a:pt x="1787857" y="1187355"/>
                </a:cubicBezTo>
                <a:cubicBezTo>
                  <a:pt x="1920838" y="1124031"/>
                  <a:pt x="1856347" y="724334"/>
                  <a:pt x="1842448" y="668740"/>
                </a:cubicBezTo>
                <a:cubicBezTo>
                  <a:pt x="1837514" y="649003"/>
                  <a:pt x="1806054" y="650543"/>
                  <a:pt x="1787857" y="641445"/>
                </a:cubicBezTo>
                <a:cubicBezTo>
                  <a:pt x="1710520" y="655093"/>
                  <a:pt x="1627865" y="651075"/>
                  <a:pt x="1555845" y="682388"/>
                </a:cubicBezTo>
                <a:cubicBezTo>
                  <a:pt x="1428575" y="737723"/>
                  <a:pt x="1455186" y="956260"/>
                  <a:pt x="1446663" y="1037230"/>
                </a:cubicBezTo>
                <a:cubicBezTo>
                  <a:pt x="1455762" y="1064526"/>
                  <a:pt x="1452875" y="1099539"/>
                  <a:pt x="1473959" y="1119117"/>
                </a:cubicBezTo>
                <a:cubicBezTo>
                  <a:pt x="1520272" y="1162122"/>
                  <a:pt x="1579979" y="1188983"/>
                  <a:pt x="1637732" y="1214651"/>
                </a:cubicBezTo>
                <a:cubicBezTo>
                  <a:pt x="1646706" y="1218640"/>
                  <a:pt x="1813870" y="1241763"/>
                  <a:pt x="1815153" y="1241946"/>
                </a:cubicBezTo>
                <a:cubicBezTo>
                  <a:pt x="1860645" y="1232848"/>
                  <a:pt x="1953126" y="1261020"/>
                  <a:pt x="1951630" y="1214651"/>
                </a:cubicBezTo>
                <a:cubicBezTo>
                  <a:pt x="1947081" y="1073624"/>
                  <a:pt x="1858811" y="947805"/>
                  <a:pt x="1801505" y="818866"/>
                </a:cubicBezTo>
                <a:cubicBezTo>
                  <a:pt x="1785611" y="783105"/>
                  <a:pt x="1754428" y="756250"/>
                  <a:pt x="1733266" y="723331"/>
                </a:cubicBezTo>
                <a:cubicBezTo>
                  <a:pt x="1645919" y="587458"/>
                  <a:pt x="1692932" y="597546"/>
                  <a:pt x="1514902" y="464024"/>
                </a:cubicBezTo>
                <a:cubicBezTo>
                  <a:pt x="1483807" y="440703"/>
                  <a:pt x="1442114" y="436729"/>
                  <a:pt x="1405720" y="423081"/>
                </a:cubicBezTo>
                <a:cubicBezTo>
                  <a:pt x="1111618" y="496607"/>
                  <a:pt x="783348" y="424226"/>
                  <a:pt x="846162" y="832514"/>
                </a:cubicBezTo>
                <a:cubicBezTo>
                  <a:pt x="853284" y="878806"/>
                  <a:pt x="928048" y="878006"/>
                  <a:pt x="968991" y="900752"/>
                </a:cubicBezTo>
                <a:cubicBezTo>
                  <a:pt x="1091821" y="891654"/>
                  <a:pt x="1216232" y="895108"/>
                  <a:pt x="1337481" y="873457"/>
                </a:cubicBezTo>
                <a:cubicBezTo>
                  <a:pt x="1351643" y="870928"/>
                  <a:pt x="1351608" y="846892"/>
                  <a:pt x="1351129" y="832514"/>
                </a:cubicBezTo>
                <a:cubicBezTo>
                  <a:pt x="1347026" y="709416"/>
                  <a:pt x="1351820" y="583969"/>
                  <a:pt x="1323833" y="464024"/>
                </a:cubicBezTo>
                <a:cubicBezTo>
                  <a:pt x="1317805" y="438191"/>
                  <a:pt x="1278340" y="436729"/>
                  <a:pt x="1255594" y="423081"/>
                </a:cubicBezTo>
                <a:cubicBezTo>
                  <a:pt x="1191905" y="427630"/>
                  <a:pt x="1114026" y="396395"/>
                  <a:pt x="1064526" y="436728"/>
                </a:cubicBezTo>
                <a:cubicBezTo>
                  <a:pt x="895329" y="574592"/>
                  <a:pt x="895793" y="662517"/>
                  <a:pt x="873457" y="818866"/>
                </a:cubicBezTo>
                <a:cubicBezTo>
                  <a:pt x="918950" y="928048"/>
                  <a:pt x="945206" y="1047415"/>
                  <a:pt x="1009935" y="1146412"/>
                </a:cubicBezTo>
                <a:cubicBezTo>
                  <a:pt x="1028059" y="1174132"/>
                  <a:pt x="1073339" y="1165676"/>
                  <a:pt x="1105469" y="1173708"/>
                </a:cubicBezTo>
                <a:cubicBezTo>
                  <a:pt x="1143603" y="1183241"/>
                  <a:pt x="1219109" y="1194922"/>
                  <a:pt x="1255594" y="1201003"/>
                </a:cubicBezTo>
                <a:cubicBezTo>
                  <a:pt x="1296537" y="1155511"/>
                  <a:pt x="1389828" y="1124658"/>
                  <a:pt x="1378424" y="1064526"/>
                </a:cubicBezTo>
                <a:cubicBezTo>
                  <a:pt x="1357909" y="956353"/>
                  <a:pt x="1184125" y="341991"/>
                  <a:pt x="914400" y="245660"/>
                </a:cubicBezTo>
                <a:lnTo>
                  <a:pt x="723332" y="177421"/>
                </a:lnTo>
                <a:cubicBezTo>
                  <a:pt x="677839" y="295702"/>
                  <a:pt x="577134" y="405909"/>
                  <a:pt x="586854" y="532263"/>
                </a:cubicBezTo>
                <a:cubicBezTo>
                  <a:pt x="597507" y="670759"/>
                  <a:pt x="685596" y="1176313"/>
                  <a:pt x="900753" y="1351128"/>
                </a:cubicBezTo>
                <a:cubicBezTo>
                  <a:pt x="937104" y="1380663"/>
                  <a:pt x="979148" y="1404556"/>
                  <a:pt x="1023582" y="1419367"/>
                </a:cubicBezTo>
                <a:cubicBezTo>
                  <a:pt x="1089601" y="1441374"/>
                  <a:pt x="1160060" y="1446663"/>
                  <a:pt x="1228299" y="1460311"/>
                </a:cubicBezTo>
                <a:cubicBezTo>
                  <a:pt x="1278341" y="1387523"/>
                  <a:pt x="1379723" y="1330267"/>
                  <a:pt x="1378424" y="1241946"/>
                </a:cubicBezTo>
                <a:cubicBezTo>
                  <a:pt x="1373123" y="881473"/>
                  <a:pt x="1327353" y="638494"/>
                  <a:pt x="1119117" y="409433"/>
                </a:cubicBezTo>
                <a:cubicBezTo>
                  <a:pt x="1108083" y="397296"/>
                  <a:pt x="1092845" y="389472"/>
                  <a:pt x="1078174" y="382137"/>
                </a:cubicBezTo>
                <a:cubicBezTo>
                  <a:pt x="1038099" y="362100"/>
                  <a:pt x="996287" y="345743"/>
                  <a:pt x="955344" y="327546"/>
                </a:cubicBezTo>
                <a:cubicBezTo>
                  <a:pt x="746043" y="528126"/>
                  <a:pt x="654546" y="533901"/>
                  <a:pt x="586854" y="736979"/>
                </a:cubicBezTo>
                <a:cubicBezTo>
                  <a:pt x="574991" y="772568"/>
                  <a:pt x="568657" y="809767"/>
                  <a:pt x="559559" y="846161"/>
                </a:cubicBezTo>
                <a:cubicBezTo>
                  <a:pt x="568657" y="905301"/>
                  <a:pt x="561550" y="969359"/>
                  <a:pt x="586854" y="1023582"/>
                </a:cubicBezTo>
                <a:cubicBezTo>
                  <a:pt x="595166" y="1041394"/>
                  <a:pt x="708206" y="1063211"/>
                  <a:pt x="723332" y="1064526"/>
                </a:cubicBezTo>
                <a:cubicBezTo>
                  <a:pt x="805036" y="1071631"/>
                  <a:pt x="887105" y="1073624"/>
                  <a:pt x="968991" y="1078173"/>
                </a:cubicBezTo>
                <a:cubicBezTo>
                  <a:pt x="1087272" y="1037230"/>
                  <a:pt x="1258233" y="1061942"/>
                  <a:pt x="1323833" y="955343"/>
                </a:cubicBezTo>
                <a:cubicBezTo>
                  <a:pt x="1557702" y="575308"/>
                  <a:pt x="1386109" y="563825"/>
                  <a:pt x="1228299" y="532263"/>
                </a:cubicBezTo>
                <a:cubicBezTo>
                  <a:pt x="1128215" y="545911"/>
                  <a:pt x="1011744" y="516655"/>
                  <a:pt x="928048" y="573206"/>
                </a:cubicBezTo>
                <a:cubicBezTo>
                  <a:pt x="590343" y="801385"/>
                  <a:pt x="728425" y="1025050"/>
                  <a:pt x="928048" y="1296537"/>
                </a:cubicBezTo>
                <a:cubicBezTo>
                  <a:pt x="956184" y="1334802"/>
                  <a:pt x="1017796" y="1328985"/>
                  <a:pt x="1064526" y="1337481"/>
                </a:cubicBezTo>
                <a:cubicBezTo>
                  <a:pt x="1105800" y="1344985"/>
                  <a:pt x="1433469" y="1363951"/>
                  <a:pt x="1446663" y="1364776"/>
                </a:cubicBezTo>
                <a:cubicBezTo>
                  <a:pt x="1505803" y="1305636"/>
                  <a:pt x="1593891" y="1265352"/>
                  <a:pt x="1624084" y="1187355"/>
                </a:cubicBezTo>
                <a:cubicBezTo>
                  <a:pt x="1653690" y="1110873"/>
                  <a:pt x="1635485" y="1019790"/>
                  <a:pt x="1610436" y="941696"/>
                </a:cubicBezTo>
                <a:cubicBezTo>
                  <a:pt x="1418848" y="344394"/>
                  <a:pt x="1504163" y="608056"/>
                  <a:pt x="1296538" y="368490"/>
                </a:cubicBezTo>
                <a:cubicBezTo>
                  <a:pt x="1266743" y="334112"/>
                  <a:pt x="1252238" y="284936"/>
                  <a:pt x="1214651" y="259308"/>
                </a:cubicBezTo>
                <a:cubicBezTo>
                  <a:pt x="1149008" y="214551"/>
                  <a:pt x="1069075" y="195618"/>
                  <a:pt x="996287" y="163773"/>
                </a:cubicBezTo>
                <a:cubicBezTo>
                  <a:pt x="923499" y="245660"/>
                  <a:pt x="776422" y="299883"/>
                  <a:pt x="777923" y="409433"/>
                </a:cubicBezTo>
                <a:cubicBezTo>
                  <a:pt x="781510" y="671297"/>
                  <a:pt x="881389" y="931890"/>
                  <a:pt x="1009935" y="1160060"/>
                </a:cubicBezTo>
                <a:cubicBezTo>
                  <a:pt x="1118534" y="1352824"/>
                  <a:pt x="1379838" y="1399148"/>
                  <a:pt x="1569493" y="1433015"/>
                </a:cubicBezTo>
                <a:cubicBezTo>
                  <a:pt x="1614501" y="1441052"/>
                  <a:pt x="1660478" y="1442114"/>
                  <a:pt x="1705971" y="1446663"/>
                </a:cubicBezTo>
                <a:cubicBezTo>
                  <a:pt x="1801505" y="1414818"/>
                  <a:pt x="1980084" y="1451052"/>
                  <a:pt x="1992574" y="1351128"/>
                </a:cubicBezTo>
                <a:cubicBezTo>
                  <a:pt x="2017208" y="1154051"/>
                  <a:pt x="1866093" y="974122"/>
                  <a:pt x="1787857" y="791570"/>
                </a:cubicBezTo>
                <a:cubicBezTo>
                  <a:pt x="1769937" y="749756"/>
                  <a:pt x="1736828" y="715816"/>
                  <a:pt x="1705971" y="682388"/>
                </a:cubicBezTo>
                <a:cubicBezTo>
                  <a:pt x="1619534" y="588748"/>
                  <a:pt x="1470662" y="532918"/>
                  <a:pt x="1364777" y="491320"/>
                </a:cubicBezTo>
                <a:cubicBezTo>
                  <a:pt x="1325739" y="475984"/>
                  <a:pt x="1282890" y="473123"/>
                  <a:pt x="1241947" y="464024"/>
                </a:cubicBezTo>
                <a:cubicBezTo>
                  <a:pt x="1132765" y="473123"/>
                  <a:pt x="995836" y="418028"/>
                  <a:pt x="914400" y="491320"/>
                </a:cubicBezTo>
                <a:cubicBezTo>
                  <a:pt x="858632" y="541511"/>
                  <a:pt x="939876" y="640535"/>
                  <a:pt x="968991" y="709684"/>
                </a:cubicBezTo>
                <a:cubicBezTo>
                  <a:pt x="977818" y="730648"/>
                  <a:pt x="1005820" y="736418"/>
                  <a:pt x="1023582" y="750627"/>
                </a:cubicBezTo>
                <a:cubicBezTo>
                  <a:pt x="1051327" y="772823"/>
                  <a:pt x="1072306" y="806111"/>
                  <a:pt x="1105469" y="818866"/>
                </a:cubicBezTo>
                <a:cubicBezTo>
                  <a:pt x="1258373" y="877675"/>
                  <a:pt x="1337463" y="879753"/>
                  <a:pt x="1473959" y="900752"/>
                </a:cubicBezTo>
                <a:cubicBezTo>
                  <a:pt x="1501309" y="904960"/>
                  <a:pt x="1528550" y="909851"/>
                  <a:pt x="1555845" y="914400"/>
                </a:cubicBezTo>
                <a:cubicBezTo>
                  <a:pt x="1546747" y="928048"/>
                  <a:pt x="1535212" y="940354"/>
                  <a:pt x="1528550" y="955343"/>
                </a:cubicBezTo>
                <a:cubicBezTo>
                  <a:pt x="1509563" y="998065"/>
                  <a:pt x="1498949" y="1046450"/>
                  <a:pt x="1487606" y="1091821"/>
                </a:cubicBezTo>
                <a:cubicBezTo>
                  <a:pt x="1519451" y="1100920"/>
                  <a:pt x="1550136" y="1121867"/>
                  <a:pt x="1583141" y="1119117"/>
                </a:cubicBezTo>
                <a:cubicBezTo>
                  <a:pt x="1609576" y="1116914"/>
                  <a:pt x="1655220" y="1104420"/>
                  <a:pt x="1651379" y="1078173"/>
                </a:cubicBezTo>
                <a:cubicBezTo>
                  <a:pt x="1625320" y="900101"/>
                  <a:pt x="1571647" y="725189"/>
                  <a:pt x="1501254" y="559558"/>
                </a:cubicBezTo>
                <a:cubicBezTo>
                  <a:pt x="1490421" y="534068"/>
                  <a:pt x="1312985" y="518745"/>
                  <a:pt x="1310185" y="518615"/>
                </a:cubicBezTo>
                <a:cubicBezTo>
                  <a:pt x="1151068" y="511214"/>
                  <a:pt x="991738" y="509516"/>
                  <a:pt x="832514" y="504967"/>
                </a:cubicBezTo>
                <a:cubicBezTo>
                  <a:pt x="820916" y="514245"/>
                  <a:pt x="717080" y="593194"/>
                  <a:pt x="709684" y="614149"/>
                </a:cubicBezTo>
                <a:cubicBezTo>
                  <a:pt x="689769" y="670574"/>
                  <a:pt x="691487" y="732430"/>
                  <a:pt x="682388" y="791570"/>
                </a:cubicBezTo>
                <a:cubicBezTo>
                  <a:pt x="787021" y="982639"/>
                  <a:pt x="868605" y="1188275"/>
                  <a:pt x="996287" y="1364776"/>
                </a:cubicBezTo>
                <a:cubicBezTo>
                  <a:pt x="1028505" y="1409313"/>
                  <a:pt x="1094753" y="1414230"/>
                  <a:pt x="1146412" y="1433015"/>
                </a:cubicBezTo>
                <a:cubicBezTo>
                  <a:pt x="1350699" y="1507301"/>
                  <a:pt x="1448938" y="1479038"/>
                  <a:pt x="1705971" y="1487606"/>
                </a:cubicBezTo>
                <a:cubicBezTo>
                  <a:pt x="1853967" y="1388943"/>
                  <a:pt x="1838717" y="1416182"/>
                  <a:pt x="1719618" y="1037230"/>
                </a:cubicBezTo>
                <a:cubicBezTo>
                  <a:pt x="1673720" y="891191"/>
                  <a:pt x="1509756" y="567124"/>
                  <a:pt x="1364777" y="395785"/>
                </a:cubicBezTo>
                <a:cubicBezTo>
                  <a:pt x="1343998" y="371228"/>
                  <a:pt x="1324122" y="344096"/>
                  <a:pt x="1296538" y="327546"/>
                </a:cubicBezTo>
                <a:cubicBezTo>
                  <a:pt x="1276647" y="315611"/>
                  <a:pt x="1251045" y="318448"/>
                  <a:pt x="1228299" y="313899"/>
                </a:cubicBezTo>
                <a:cubicBezTo>
                  <a:pt x="1201003" y="318448"/>
                  <a:pt x="1165979" y="307979"/>
                  <a:pt x="1146412" y="327546"/>
                </a:cubicBezTo>
                <a:cubicBezTo>
                  <a:pt x="1016980" y="456978"/>
                  <a:pt x="1054390" y="480784"/>
                  <a:pt x="1009935" y="614149"/>
                </a:cubicBezTo>
                <a:cubicBezTo>
                  <a:pt x="998979" y="647017"/>
                  <a:pt x="982639" y="677839"/>
                  <a:pt x="968991" y="709684"/>
                </a:cubicBezTo>
                <a:cubicBezTo>
                  <a:pt x="978090" y="800669"/>
                  <a:pt x="968562" y="895505"/>
                  <a:pt x="996287" y="982639"/>
                </a:cubicBezTo>
                <a:cubicBezTo>
                  <a:pt x="1003715" y="1005984"/>
                  <a:pt x="1040260" y="1006564"/>
                  <a:pt x="1064526" y="1009934"/>
                </a:cubicBezTo>
                <a:cubicBezTo>
                  <a:pt x="1204864" y="1029426"/>
                  <a:pt x="1346579" y="1037230"/>
                  <a:pt x="1487606" y="1050878"/>
                </a:cubicBezTo>
                <a:cubicBezTo>
                  <a:pt x="1533099" y="1032681"/>
                  <a:pt x="1636622" y="1043653"/>
                  <a:pt x="1624084" y="996287"/>
                </a:cubicBezTo>
                <a:cubicBezTo>
                  <a:pt x="1542900" y="689589"/>
                  <a:pt x="1459456" y="649973"/>
                  <a:pt x="1282890" y="532263"/>
                </a:cubicBezTo>
                <a:cubicBezTo>
                  <a:pt x="889801" y="591822"/>
                  <a:pt x="927535" y="506575"/>
                  <a:pt x="750627" y="668740"/>
                </a:cubicBezTo>
                <a:cubicBezTo>
                  <a:pt x="722172" y="694824"/>
                  <a:pt x="696036" y="723331"/>
                  <a:pt x="668741" y="750627"/>
                </a:cubicBezTo>
                <a:cubicBezTo>
                  <a:pt x="615781" y="935984"/>
                  <a:pt x="601058" y="909108"/>
                  <a:pt x="791571" y="1173708"/>
                </a:cubicBezTo>
                <a:cubicBezTo>
                  <a:pt x="810367" y="1199813"/>
                  <a:pt x="855260" y="1182806"/>
                  <a:pt x="887105" y="1187355"/>
                </a:cubicBezTo>
                <a:cubicBezTo>
                  <a:pt x="1186378" y="1180396"/>
                  <a:pt x="1388165" y="1310847"/>
                  <a:pt x="1542197" y="1105469"/>
                </a:cubicBezTo>
                <a:cubicBezTo>
                  <a:pt x="1550829" y="1093960"/>
                  <a:pt x="1551296" y="1078174"/>
                  <a:pt x="1555845" y="1064526"/>
                </a:cubicBezTo>
                <a:cubicBezTo>
                  <a:pt x="1492156" y="805218"/>
                  <a:pt x="1436459" y="543816"/>
                  <a:pt x="1364777" y="286603"/>
                </a:cubicBezTo>
                <a:cubicBezTo>
                  <a:pt x="1358671" y="264692"/>
                  <a:pt x="1346535" y="233431"/>
                  <a:pt x="1323833" y="232012"/>
                </a:cubicBezTo>
                <a:lnTo>
                  <a:pt x="928048" y="259308"/>
                </a:lnTo>
                <a:cubicBezTo>
                  <a:pt x="887105" y="286603"/>
                  <a:pt x="842251" y="308791"/>
                  <a:pt x="805218" y="341194"/>
                </a:cubicBezTo>
                <a:cubicBezTo>
                  <a:pt x="768824" y="373039"/>
                  <a:pt x="739488" y="412293"/>
                  <a:pt x="709684" y="450376"/>
                </a:cubicBezTo>
                <a:cubicBezTo>
                  <a:pt x="498219" y="720582"/>
                  <a:pt x="630783" y="583870"/>
                  <a:pt x="518615" y="696036"/>
                </a:cubicBezTo>
                <a:cubicBezTo>
                  <a:pt x="564108" y="873457"/>
                  <a:pt x="582062" y="1060328"/>
                  <a:pt x="655093" y="1228299"/>
                </a:cubicBezTo>
                <a:cubicBezTo>
                  <a:pt x="677235" y="1279225"/>
                  <a:pt x="738789" y="1306577"/>
                  <a:pt x="791571" y="1323833"/>
                </a:cubicBezTo>
                <a:cubicBezTo>
                  <a:pt x="978258" y="1384865"/>
                  <a:pt x="1173708" y="1414818"/>
                  <a:pt x="1364777" y="1460311"/>
                </a:cubicBezTo>
                <a:cubicBezTo>
                  <a:pt x="1846695" y="1259511"/>
                  <a:pt x="1794481" y="1344103"/>
                  <a:pt x="887105" y="436728"/>
                </a:cubicBezTo>
                <a:cubicBezTo>
                  <a:pt x="832419" y="382042"/>
                  <a:pt x="750627" y="509517"/>
                  <a:pt x="682388" y="545911"/>
                </a:cubicBezTo>
                <a:cubicBezTo>
                  <a:pt x="658610" y="759918"/>
                  <a:pt x="591250" y="1150808"/>
                  <a:pt x="750627" y="1310185"/>
                </a:cubicBezTo>
                <a:cubicBezTo>
                  <a:pt x="882516" y="1442074"/>
                  <a:pt x="1114568" y="1392072"/>
                  <a:pt x="1296538" y="1433015"/>
                </a:cubicBezTo>
                <a:cubicBezTo>
                  <a:pt x="1396621" y="1405719"/>
                  <a:pt x="1580035" y="1453505"/>
                  <a:pt x="1596788" y="1351128"/>
                </a:cubicBezTo>
                <a:cubicBezTo>
                  <a:pt x="1634031" y="1123530"/>
                  <a:pt x="1506170" y="896054"/>
                  <a:pt x="1419368" y="682388"/>
                </a:cubicBezTo>
                <a:cubicBezTo>
                  <a:pt x="1385381" y="598728"/>
                  <a:pt x="1331113" y="491939"/>
                  <a:pt x="1241947" y="477672"/>
                </a:cubicBezTo>
                <a:lnTo>
                  <a:pt x="900753" y="423081"/>
                </a:lnTo>
                <a:cubicBezTo>
                  <a:pt x="312135" y="664565"/>
                  <a:pt x="404455" y="450462"/>
                  <a:pt x="354842" y="723331"/>
                </a:cubicBezTo>
                <a:cubicBezTo>
                  <a:pt x="350692" y="746154"/>
                  <a:pt x="345743" y="768824"/>
                  <a:pt x="341194" y="791570"/>
                </a:cubicBezTo>
                <a:cubicBezTo>
                  <a:pt x="350293" y="887104"/>
                  <a:pt x="334040" y="988603"/>
                  <a:pt x="368490" y="1078173"/>
                </a:cubicBezTo>
                <a:cubicBezTo>
                  <a:pt x="383897" y="1118230"/>
                  <a:pt x="435536" y="1138257"/>
                  <a:pt x="477672" y="1146412"/>
                </a:cubicBezTo>
                <a:cubicBezTo>
                  <a:pt x="720874" y="1193483"/>
                  <a:pt x="968991" y="1210101"/>
                  <a:pt x="1214651" y="1241946"/>
                </a:cubicBezTo>
                <a:cubicBezTo>
                  <a:pt x="1625035" y="1185985"/>
                  <a:pt x="1549209" y="1298043"/>
                  <a:pt x="1487606" y="805218"/>
                </a:cubicBezTo>
                <a:cubicBezTo>
                  <a:pt x="1485572" y="788942"/>
                  <a:pt x="1469409" y="777923"/>
                  <a:pt x="1460311" y="764275"/>
                </a:cubicBezTo>
                <a:cubicBezTo>
                  <a:pt x="1342030" y="787021"/>
                  <a:pt x="1216351" y="785473"/>
                  <a:pt x="1105469" y="832514"/>
                </a:cubicBezTo>
                <a:cubicBezTo>
                  <a:pt x="1057719" y="852771"/>
                  <a:pt x="1045410" y="917502"/>
                  <a:pt x="1009935" y="955343"/>
                </a:cubicBezTo>
                <a:cubicBezTo>
                  <a:pt x="976860" y="990623"/>
                  <a:pt x="937147" y="1019033"/>
                  <a:pt x="900753" y="1050878"/>
                </a:cubicBezTo>
                <a:cubicBezTo>
                  <a:pt x="868908" y="1110018"/>
                  <a:pt x="830164" y="1165934"/>
                  <a:pt x="805218" y="1228299"/>
                </a:cubicBezTo>
                <a:cubicBezTo>
                  <a:pt x="793271" y="1258166"/>
                  <a:pt x="791571" y="1291665"/>
                  <a:pt x="791571" y="1323833"/>
                </a:cubicBezTo>
                <a:cubicBezTo>
                  <a:pt x="791571" y="1392223"/>
                  <a:pt x="778679" y="1465518"/>
                  <a:pt x="805218" y="1528549"/>
                </a:cubicBezTo>
                <a:cubicBezTo>
                  <a:pt x="819451" y="1562352"/>
                  <a:pt x="864457" y="1577861"/>
                  <a:pt x="900753" y="1583140"/>
                </a:cubicBezTo>
                <a:cubicBezTo>
                  <a:pt x="1117592" y="1614680"/>
                  <a:pt x="1337481" y="1619534"/>
                  <a:pt x="1555845" y="1637731"/>
                </a:cubicBezTo>
                <a:cubicBezTo>
                  <a:pt x="1608090" y="1621656"/>
                  <a:pt x="1736281" y="1623135"/>
                  <a:pt x="1760562" y="1542197"/>
                </a:cubicBezTo>
                <a:cubicBezTo>
                  <a:pt x="1769805" y="1511386"/>
                  <a:pt x="1769660" y="1478508"/>
                  <a:pt x="1774209" y="1446663"/>
                </a:cubicBezTo>
                <a:cubicBezTo>
                  <a:pt x="1765231" y="970798"/>
                  <a:pt x="1899853" y="873057"/>
                  <a:pt x="1692323" y="627797"/>
                </a:cubicBezTo>
                <a:cubicBezTo>
                  <a:pt x="1667388" y="598329"/>
                  <a:pt x="1645260" y="562566"/>
                  <a:pt x="1610436" y="545911"/>
                </a:cubicBezTo>
                <a:cubicBezTo>
                  <a:pt x="1537712" y="511130"/>
                  <a:pt x="1455761" y="500418"/>
                  <a:pt x="1378424" y="477672"/>
                </a:cubicBezTo>
                <a:cubicBezTo>
                  <a:pt x="1291988" y="527714"/>
                  <a:pt x="1197770" y="566242"/>
                  <a:pt x="1119117" y="627797"/>
                </a:cubicBezTo>
                <a:cubicBezTo>
                  <a:pt x="1090234" y="650401"/>
                  <a:pt x="1075466" y="688323"/>
                  <a:pt x="1064526" y="723331"/>
                </a:cubicBezTo>
                <a:cubicBezTo>
                  <a:pt x="1052238" y="762651"/>
                  <a:pt x="1054396" y="805116"/>
                  <a:pt x="1050878" y="846161"/>
                </a:cubicBezTo>
                <a:cubicBezTo>
                  <a:pt x="1040747" y="964358"/>
                  <a:pt x="1032681" y="1082722"/>
                  <a:pt x="1023582" y="1201003"/>
                </a:cubicBezTo>
                <a:cubicBezTo>
                  <a:pt x="1382215" y="1798725"/>
                  <a:pt x="1148143" y="1780818"/>
                  <a:pt x="1637732" y="1719618"/>
                </a:cubicBezTo>
                <a:cubicBezTo>
                  <a:pt x="1652007" y="1717834"/>
                  <a:pt x="1665027" y="1710519"/>
                  <a:pt x="1678675" y="1705970"/>
                </a:cubicBezTo>
                <a:cubicBezTo>
                  <a:pt x="1683224" y="1669576"/>
                  <a:pt x="1698086" y="1633010"/>
                  <a:pt x="1692323" y="1596788"/>
                </a:cubicBezTo>
                <a:cubicBezTo>
                  <a:pt x="1687026" y="1563493"/>
                  <a:pt x="1620938" y="1124774"/>
                  <a:pt x="1528550" y="982639"/>
                </a:cubicBezTo>
                <a:cubicBezTo>
                  <a:pt x="1493313" y="928428"/>
                  <a:pt x="1461163" y="865780"/>
                  <a:pt x="1405720" y="832514"/>
                </a:cubicBezTo>
                <a:cubicBezTo>
                  <a:pt x="1229442" y="726747"/>
                  <a:pt x="1032681" y="659642"/>
                  <a:pt x="846162" y="573206"/>
                </a:cubicBezTo>
                <a:cubicBezTo>
                  <a:pt x="643065" y="579976"/>
                  <a:pt x="477106" y="492169"/>
                  <a:pt x="368490" y="655093"/>
                </a:cubicBezTo>
                <a:cubicBezTo>
                  <a:pt x="349272" y="683920"/>
                  <a:pt x="341195" y="718782"/>
                  <a:pt x="327547" y="750627"/>
                </a:cubicBezTo>
                <a:cubicBezTo>
                  <a:pt x="336645" y="955343"/>
                  <a:pt x="258410" y="1183966"/>
                  <a:pt x="354842" y="1364776"/>
                </a:cubicBezTo>
                <a:cubicBezTo>
                  <a:pt x="470697" y="1582003"/>
                  <a:pt x="1021302" y="1601621"/>
                  <a:pt x="1201003" y="1624084"/>
                </a:cubicBezTo>
                <a:cubicBezTo>
                  <a:pt x="1323833" y="1614985"/>
                  <a:pt x="1482401" y="1683880"/>
                  <a:pt x="1569493" y="1596788"/>
                </a:cubicBezTo>
                <a:cubicBezTo>
                  <a:pt x="1640918" y="1525363"/>
                  <a:pt x="1564509" y="1390930"/>
                  <a:pt x="1528550" y="1296537"/>
                </a:cubicBezTo>
                <a:cubicBezTo>
                  <a:pt x="1428019" y="1032643"/>
                  <a:pt x="1316222" y="965295"/>
                  <a:pt x="1050878" y="900752"/>
                </a:cubicBezTo>
                <a:cubicBezTo>
                  <a:pt x="984573" y="884624"/>
                  <a:pt x="914401" y="900752"/>
                  <a:pt x="846162" y="90075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6482687" y="1485021"/>
            <a:ext cx="313898" cy="2866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936777" y="1628322"/>
            <a:ext cx="313898" cy="2866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val 6"/>
          <p:cNvSpPr/>
          <p:nvPr/>
        </p:nvSpPr>
        <p:spPr>
          <a:xfrm flipV="1">
            <a:off x="6553142" y="1532788"/>
            <a:ext cx="200281" cy="1910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 flipV="1">
            <a:off x="5993585" y="1676089"/>
            <a:ext cx="200281" cy="19106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196687" y="4607089"/>
            <a:ext cx="4572000" cy="1736646"/>
          </a:xfrm>
          <a:prstGeom prst="roundRect">
            <a:avLst/>
          </a:prstGeom>
          <a:solidFill>
            <a:srgbClr val="D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Kromatin iplikler kısalıp kalınlaşarak </a:t>
            </a:r>
            <a:r>
              <a:rPr lang="tr-TR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kromozomlara </a:t>
            </a:r>
            <a:r>
              <a:rPr lang="tr-TR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dönüşür. </a:t>
            </a:r>
          </a:p>
        </p:txBody>
      </p:sp>
      <p:sp>
        <p:nvSpPr>
          <p:cNvPr id="12" name="Yuvarlatılmış Dikdörtgen 11"/>
          <p:cNvSpPr/>
          <p:nvPr/>
        </p:nvSpPr>
        <p:spPr>
          <a:xfrm rot="20859654">
            <a:off x="626980" y="3629028"/>
            <a:ext cx="457447" cy="11737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dk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 rot="740346" flipH="1">
            <a:off x="1487345" y="3629029"/>
            <a:ext cx="457447" cy="11737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dk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 rot="740346" flipH="1">
            <a:off x="687434" y="5055497"/>
            <a:ext cx="457447" cy="17395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dk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 rot="20859654">
            <a:off x="1562374" y="5014080"/>
            <a:ext cx="457447" cy="17814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dk1"/>
              </a:solidFill>
            </a:endParaRPr>
          </a:p>
        </p:txBody>
      </p:sp>
      <p:sp>
        <p:nvSpPr>
          <p:cNvPr id="16" name="Akış Çizelgesi: Sonlandırıcı 15"/>
          <p:cNvSpPr/>
          <p:nvPr/>
        </p:nvSpPr>
        <p:spPr>
          <a:xfrm rot="2787629">
            <a:off x="1223744" y="4543433"/>
            <a:ext cx="255290" cy="696036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kış Çizelgesi: Sonlandırıcı 16"/>
          <p:cNvSpPr/>
          <p:nvPr/>
        </p:nvSpPr>
        <p:spPr>
          <a:xfrm rot="18812371" flipH="1">
            <a:off x="1158241" y="4591334"/>
            <a:ext cx="255290" cy="696036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erbest Form 18"/>
          <p:cNvSpPr/>
          <p:nvPr/>
        </p:nvSpPr>
        <p:spPr>
          <a:xfrm>
            <a:off x="1546289" y="2811439"/>
            <a:ext cx="4308601" cy="4053385"/>
          </a:xfrm>
          <a:custGeom>
            <a:avLst/>
            <a:gdLst>
              <a:gd name="connsiteX0" fmla="*/ 50499 w 4308601"/>
              <a:gd name="connsiteY0" fmla="*/ 3152633 h 4053385"/>
              <a:gd name="connsiteX1" fmla="*/ 337102 w 4308601"/>
              <a:gd name="connsiteY1" fmla="*/ 3138985 h 4053385"/>
              <a:gd name="connsiteX2" fmla="*/ 418989 w 4308601"/>
              <a:gd name="connsiteY2" fmla="*/ 3111689 h 4053385"/>
              <a:gd name="connsiteX3" fmla="*/ 459932 w 4308601"/>
              <a:gd name="connsiteY3" fmla="*/ 3098042 h 4053385"/>
              <a:gd name="connsiteX4" fmla="*/ 350750 w 4308601"/>
              <a:gd name="connsiteY4" fmla="*/ 3152633 h 4053385"/>
              <a:gd name="connsiteX5" fmla="*/ 268863 w 4308601"/>
              <a:gd name="connsiteY5" fmla="*/ 3179928 h 4053385"/>
              <a:gd name="connsiteX6" fmla="*/ 227920 w 4308601"/>
              <a:gd name="connsiteY6" fmla="*/ 3193576 h 4053385"/>
              <a:gd name="connsiteX7" fmla="*/ 173329 w 4308601"/>
              <a:gd name="connsiteY7" fmla="*/ 3234519 h 4053385"/>
              <a:gd name="connsiteX8" fmla="*/ 77795 w 4308601"/>
              <a:gd name="connsiteY8" fmla="*/ 3248167 h 4053385"/>
              <a:gd name="connsiteX9" fmla="*/ 418989 w 4308601"/>
              <a:gd name="connsiteY9" fmla="*/ 3220871 h 4053385"/>
              <a:gd name="connsiteX10" fmla="*/ 459932 w 4308601"/>
              <a:gd name="connsiteY10" fmla="*/ 3207224 h 4053385"/>
              <a:gd name="connsiteX11" fmla="*/ 446284 w 4308601"/>
              <a:gd name="connsiteY11" fmla="*/ 3248167 h 4053385"/>
              <a:gd name="connsiteX12" fmla="*/ 391693 w 4308601"/>
              <a:gd name="connsiteY12" fmla="*/ 3343701 h 4053385"/>
              <a:gd name="connsiteX13" fmla="*/ 309807 w 4308601"/>
              <a:gd name="connsiteY13" fmla="*/ 3398292 h 4053385"/>
              <a:gd name="connsiteX14" fmla="*/ 473580 w 4308601"/>
              <a:gd name="connsiteY14" fmla="*/ 3384645 h 4053385"/>
              <a:gd name="connsiteX15" fmla="*/ 391693 w 4308601"/>
              <a:gd name="connsiteY15" fmla="*/ 3480179 h 4053385"/>
              <a:gd name="connsiteX16" fmla="*/ 350750 w 4308601"/>
              <a:gd name="connsiteY16" fmla="*/ 3507474 h 4053385"/>
              <a:gd name="connsiteX17" fmla="*/ 378045 w 4308601"/>
              <a:gd name="connsiteY17" fmla="*/ 3521122 h 4053385"/>
              <a:gd name="connsiteX18" fmla="*/ 459932 w 4308601"/>
              <a:gd name="connsiteY18" fmla="*/ 3493827 h 4053385"/>
              <a:gd name="connsiteX19" fmla="*/ 309807 w 4308601"/>
              <a:gd name="connsiteY19" fmla="*/ 3589361 h 4053385"/>
              <a:gd name="connsiteX20" fmla="*/ 91442 w 4308601"/>
              <a:gd name="connsiteY20" fmla="*/ 3698543 h 4053385"/>
              <a:gd name="connsiteX21" fmla="*/ 36851 w 4308601"/>
              <a:gd name="connsiteY21" fmla="*/ 3712191 h 4053385"/>
              <a:gd name="connsiteX22" fmla="*/ 446284 w 4308601"/>
              <a:gd name="connsiteY22" fmla="*/ 3698543 h 4053385"/>
              <a:gd name="connsiteX23" fmla="*/ 405341 w 4308601"/>
              <a:gd name="connsiteY23" fmla="*/ 3671248 h 4053385"/>
              <a:gd name="connsiteX24" fmla="*/ 337102 w 4308601"/>
              <a:gd name="connsiteY24" fmla="*/ 3684895 h 4053385"/>
              <a:gd name="connsiteX25" fmla="*/ 350750 w 4308601"/>
              <a:gd name="connsiteY25" fmla="*/ 3643952 h 4053385"/>
              <a:gd name="connsiteX26" fmla="*/ 391693 w 4308601"/>
              <a:gd name="connsiteY26" fmla="*/ 3616657 h 4053385"/>
              <a:gd name="connsiteX27" fmla="*/ 323454 w 4308601"/>
              <a:gd name="connsiteY27" fmla="*/ 3630304 h 4053385"/>
              <a:gd name="connsiteX28" fmla="*/ 405341 w 4308601"/>
              <a:gd name="connsiteY28" fmla="*/ 3616657 h 4053385"/>
              <a:gd name="connsiteX29" fmla="*/ 350750 w 4308601"/>
              <a:gd name="connsiteY29" fmla="*/ 3630304 h 4053385"/>
              <a:gd name="connsiteX30" fmla="*/ 405341 w 4308601"/>
              <a:gd name="connsiteY30" fmla="*/ 3616657 h 4053385"/>
              <a:gd name="connsiteX31" fmla="*/ 323454 w 4308601"/>
              <a:gd name="connsiteY31" fmla="*/ 3589361 h 4053385"/>
              <a:gd name="connsiteX32" fmla="*/ 350750 w 4308601"/>
              <a:gd name="connsiteY32" fmla="*/ 3507474 h 4053385"/>
              <a:gd name="connsiteX33" fmla="*/ 391693 w 4308601"/>
              <a:gd name="connsiteY33" fmla="*/ 3480179 h 4053385"/>
              <a:gd name="connsiteX34" fmla="*/ 296159 w 4308601"/>
              <a:gd name="connsiteY34" fmla="*/ 3493827 h 4053385"/>
              <a:gd name="connsiteX35" fmla="*/ 241568 w 4308601"/>
              <a:gd name="connsiteY35" fmla="*/ 3507474 h 4053385"/>
              <a:gd name="connsiteX36" fmla="*/ 309807 w 4308601"/>
              <a:gd name="connsiteY36" fmla="*/ 3466531 h 4053385"/>
              <a:gd name="connsiteX37" fmla="*/ 268863 w 4308601"/>
              <a:gd name="connsiteY37" fmla="*/ 3452883 h 4053385"/>
              <a:gd name="connsiteX38" fmla="*/ 146033 w 4308601"/>
              <a:gd name="connsiteY38" fmla="*/ 3439236 h 4053385"/>
              <a:gd name="connsiteX39" fmla="*/ 200624 w 4308601"/>
              <a:gd name="connsiteY39" fmla="*/ 3411940 h 4053385"/>
              <a:gd name="connsiteX40" fmla="*/ 241568 w 4308601"/>
              <a:gd name="connsiteY40" fmla="*/ 3398292 h 4053385"/>
              <a:gd name="connsiteX41" fmla="*/ 186977 w 4308601"/>
              <a:gd name="connsiteY41" fmla="*/ 3411940 h 4053385"/>
              <a:gd name="connsiteX42" fmla="*/ 146033 w 4308601"/>
              <a:gd name="connsiteY42" fmla="*/ 3425588 h 4053385"/>
              <a:gd name="connsiteX43" fmla="*/ 255215 w 4308601"/>
              <a:gd name="connsiteY43" fmla="*/ 3384645 h 4053385"/>
              <a:gd name="connsiteX44" fmla="*/ 296159 w 4308601"/>
              <a:gd name="connsiteY44" fmla="*/ 3370997 h 4053385"/>
              <a:gd name="connsiteX45" fmla="*/ 159681 w 4308601"/>
              <a:gd name="connsiteY45" fmla="*/ 3384645 h 4053385"/>
              <a:gd name="connsiteX46" fmla="*/ 105090 w 4308601"/>
              <a:gd name="connsiteY46" fmla="*/ 3398292 h 4053385"/>
              <a:gd name="connsiteX47" fmla="*/ 64147 w 4308601"/>
              <a:gd name="connsiteY47" fmla="*/ 3384645 h 4053385"/>
              <a:gd name="connsiteX48" fmla="*/ 105090 w 4308601"/>
              <a:gd name="connsiteY48" fmla="*/ 3357349 h 4053385"/>
              <a:gd name="connsiteX49" fmla="*/ 159681 w 4308601"/>
              <a:gd name="connsiteY49" fmla="*/ 3343701 h 4053385"/>
              <a:gd name="connsiteX50" fmla="*/ 227920 w 4308601"/>
              <a:gd name="connsiteY50" fmla="*/ 3316406 h 4053385"/>
              <a:gd name="connsiteX51" fmla="*/ 296159 w 4308601"/>
              <a:gd name="connsiteY51" fmla="*/ 3302758 h 4053385"/>
              <a:gd name="connsiteX52" fmla="*/ 309807 w 4308601"/>
              <a:gd name="connsiteY52" fmla="*/ 3302758 h 4053385"/>
              <a:gd name="connsiteX53" fmla="*/ 364398 w 4308601"/>
              <a:gd name="connsiteY53" fmla="*/ 3275462 h 4053385"/>
              <a:gd name="connsiteX54" fmla="*/ 405341 w 4308601"/>
              <a:gd name="connsiteY54" fmla="*/ 3248167 h 4053385"/>
              <a:gd name="connsiteX55" fmla="*/ 446284 w 4308601"/>
              <a:gd name="connsiteY55" fmla="*/ 3234519 h 4053385"/>
              <a:gd name="connsiteX56" fmla="*/ 296159 w 4308601"/>
              <a:gd name="connsiteY56" fmla="*/ 3261815 h 4053385"/>
              <a:gd name="connsiteX57" fmla="*/ 173329 w 4308601"/>
              <a:gd name="connsiteY57" fmla="*/ 3275462 h 4053385"/>
              <a:gd name="connsiteX58" fmla="*/ 77795 w 4308601"/>
              <a:gd name="connsiteY58" fmla="*/ 3289110 h 4053385"/>
              <a:gd name="connsiteX59" fmla="*/ 173329 w 4308601"/>
              <a:gd name="connsiteY59" fmla="*/ 3261815 h 4053385"/>
              <a:gd name="connsiteX60" fmla="*/ 323454 w 4308601"/>
              <a:gd name="connsiteY60" fmla="*/ 3234519 h 4053385"/>
              <a:gd name="connsiteX61" fmla="*/ 391693 w 4308601"/>
              <a:gd name="connsiteY61" fmla="*/ 3248167 h 4053385"/>
              <a:gd name="connsiteX62" fmla="*/ 350750 w 4308601"/>
              <a:gd name="connsiteY62" fmla="*/ 3275462 h 4053385"/>
              <a:gd name="connsiteX63" fmla="*/ 405341 w 4308601"/>
              <a:gd name="connsiteY63" fmla="*/ 3289110 h 4053385"/>
              <a:gd name="connsiteX64" fmla="*/ 391693 w 4308601"/>
              <a:gd name="connsiteY64" fmla="*/ 3357349 h 4053385"/>
              <a:gd name="connsiteX65" fmla="*/ 323454 w 4308601"/>
              <a:gd name="connsiteY65" fmla="*/ 3398292 h 4053385"/>
              <a:gd name="connsiteX66" fmla="*/ 296159 w 4308601"/>
              <a:gd name="connsiteY66" fmla="*/ 3439236 h 4053385"/>
              <a:gd name="connsiteX67" fmla="*/ 541818 w 4308601"/>
              <a:gd name="connsiteY67" fmla="*/ 3452883 h 4053385"/>
              <a:gd name="connsiteX68" fmla="*/ 528171 w 4308601"/>
              <a:gd name="connsiteY68" fmla="*/ 3507474 h 4053385"/>
              <a:gd name="connsiteX69" fmla="*/ 487227 w 4308601"/>
              <a:gd name="connsiteY69" fmla="*/ 3521122 h 4053385"/>
              <a:gd name="connsiteX70" fmla="*/ 473580 w 4308601"/>
              <a:gd name="connsiteY70" fmla="*/ 3630304 h 4053385"/>
              <a:gd name="connsiteX71" fmla="*/ 405341 w 4308601"/>
              <a:gd name="connsiteY71" fmla="*/ 3643952 h 4053385"/>
              <a:gd name="connsiteX72" fmla="*/ 364398 w 4308601"/>
              <a:gd name="connsiteY72" fmla="*/ 3671248 h 4053385"/>
              <a:gd name="connsiteX73" fmla="*/ 418989 w 4308601"/>
              <a:gd name="connsiteY73" fmla="*/ 3698543 h 4053385"/>
              <a:gd name="connsiteX74" fmla="*/ 528171 w 4308601"/>
              <a:gd name="connsiteY74" fmla="*/ 3712191 h 4053385"/>
              <a:gd name="connsiteX75" fmla="*/ 541818 w 4308601"/>
              <a:gd name="connsiteY75" fmla="*/ 3753134 h 4053385"/>
              <a:gd name="connsiteX76" fmla="*/ 459932 w 4308601"/>
              <a:gd name="connsiteY76" fmla="*/ 3766782 h 4053385"/>
              <a:gd name="connsiteX77" fmla="*/ 364398 w 4308601"/>
              <a:gd name="connsiteY77" fmla="*/ 3794077 h 4053385"/>
              <a:gd name="connsiteX78" fmla="*/ 473580 w 4308601"/>
              <a:gd name="connsiteY78" fmla="*/ 3821373 h 4053385"/>
              <a:gd name="connsiteX79" fmla="*/ 418989 w 4308601"/>
              <a:gd name="connsiteY79" fmla="*/ 3848668 h 4053385"/>
              <a:gd name="connsiteX80" fmla="*/ 132386 w 4308601"/>
              <a:gd name="connsiteY80" fmla="*/ 3889612 h 4053385"/>
              <a:gd name="connsiteX81" fmla="*/ 282511 w 4308601"/>
              <a:gd name="connsiteY81" fmla="*/ 3930555 h 4053385"/>
              <a:gd name="connsiteX82" fmla="*/ 200624 w 4308601"/>
              <a:gd name="connsiteY82" fmla="*/ 3957851 h 4053385"/>
              <a:gd name="connsiteX83" fmla="*/ 296159 w 4308601"/>
              <a:gd name="connsiteY83" fmla="*/ 3930555 h 4053385"/>
              <a:gd name="connsiteX84" fmla="*/ 350750 w 4308601"/>
              <a:gd name="connsiteY84" fmla="*/ 3916907 h 4053385"/>
              <a:gd name="connsiteX85" fmla="*/ 186977 w 4308601"/>
              <a:gd name="connsiteY85" fmla="*/ 3903260 h 4053385"/>
              <a:gd name="connsiteX86" fmla="*/ 227920 w 4308601"/>
              <a:gd name="connsiteY86" fmla="*/ 3875964 h 4053385"/>
              <a:gd name="connsiteX87" fmla="*/ 296159 w 4308601"/>
              <a:gd name="connsiteY87" fmla="*/ 3821373 h 4053385"/>
              <a:gd name="connsiteX88" fmla="*/ 337102 w 4308601"/>
              <a:gd name="connsiteY88" fmla="*/ 3780430 h 4053385"/>
              <a:gd name="connsiteX89" fmla="*/ 418989 w 4308601"/>
              <a:gd name="connsiteY89" fmla="*/ 3766782 h 4053385"/>
              <a:gd name="connsiteX90" fmla="*/ 828421 w 4308601"/>
              <a:gd name="connsiteY90" fmla="*/ 3780430 h 4053385"/>
              <a:gd name="connsiteX91" fmla="*/ 678296 w 4308601"/>
              <a:gd name="connsiteY91" fmla="*/ 3807725 h 4053385"/>
              <a:gd name="connsiteX92" fmla="*/ 623705 w 4308601"/>
              <a:gd name="connsiteY92" fmla="*/ 3821373 h 4053385"/>
              <a:gd name="connsiteX93" fmla="*/ 337102 w 4308601"/>
              <a:gd name="connsiteY93" fmla="*/ 3835021 h 4053385"/>
              <a:gd name="connsiteX94" fmla="*/ 282511 w 4308601"/>
              <a:gd name="connsiteY94" fmla="*/ 3875964 h 4053385"/>
              <a:gd name="connsiteX95" fmla="*/ 337102 w 4308601"/>
              <a:gd name="connsiteY95" fmla="*/ 3903260 h 4053385"/>
              <a:gd name="connsiteX96" fmla="*/ 323454 w 4308601"/>
              <a:gd name="connsiteY96" fmla="*/ 3957851 h 4053385"/>
              <a:gd name="connsiteX97" fmla="*/ 364398 w 4308601"/>
              <a:gd name="connsiteY97" fmla="*/ 3930555 h 4053385"/>
              <a:gd name="connsiteX98" fmla="*/ 500875 w 4308601"/>
              <a:gd name="connsiteY98" fmla="*/ 3903260 h 4053385"/>
              <a:gd name="connsiteX99" fmla="*/ 432636 w 4308601"/>
              <a:gd name="connsiteY99" fmla="*/ 3889612 h 4053385"/>
              <a:gd name="connsiteX100" fmla="*/ 446284 w 4308601"/>
              <a:gd name="connsiteY100" fmla="*/ 3835021 h 4053385"/>
              <a:gd name="connsiteX101" fmla="*/ 364398 w 4308601"/>
              <a:gd name="connsiteY101" fmla="*/ 3807725 h 4053385"/>
              <a:gd name="connsiteX102" fmla="*/ 432636 w 4308601"/>
              <a:gd name="connsiteY102" fmla="*/ 3794077 h 4053385"/>
              <a:gd name="connsiteX103" fmla="*/ 364398 w 4308601"/>
              <a:gd name="connsiteY103" fmla="*/ 3753134 h 4053385"/>
              <a:gd name="connsiteX104" fmla="*/ 432636 w 4308601"/>
              <a:gd name="connsiteY104" fmla="*/ 3739486 h 4053385"/>
              <a:gd name="connsiteX105" fmla="*/ 528171 w 4308601"/>
              <a:gd name="connsiteY105" fmla="*/ 3725839 h 4053385"/>
              <a:gd name="connsiteX106" fmla="*/ 350750 w 4308601"/>
              <a:gd name="connsiteY106" fmla="*/ 3712191 h 4053385"/>
              <a:gd name="connsiteX107" fmla="*/ 432636 w 4308601"/>
              <a:gd name="connsiteY107" fmla="*/ 3684895 h 4053385"/>
              <a:gd name="connsiteX108" fmla="*/ 473580 w 4308601"/>
              <a:gd name="connsiteY108" fmla="*/ 3657600 h 4053385"/>
              <a:gd name="connsiteX109" fmla="*/ 514523 w 4308601"/>
              <a:gd name="connsiteY109" fmla="*/ 3643952 h 4053385"/>
              <a:gd name="connsiteX110" fmla="*/ 432636 w 4308601"/>
              <a:gd name="connsiteY110" fmla="*/ 3684895 h 4053385"/>
              <a:gd name="connsiteX111" fmla="*/ 296159 w 4308601"/>
              <a:gd name="connsiteY111" fmla="*/ 3712191 h 4053385"/>
              <a:gd name="connsiteX112" fmla="*/ 255215 w 4308601"/>
              <a:gd name="connsiteY112" fmla="*/ 3698543 h 4053385"/>
              <a:gd name="connsiteX113" fmla="*/ 418989 w 4308601"/>
              <a:gd name="connsiteY113" fmla="*/ 3657600 h 4053385"/>
              <a:gd name="connsiteX114" fmla="*/ 582762 w 4308601"/>
              <a:gd name="connsiteY114" fmla="*/ 3671248 h 4053385"/>
              <a:gd name="connsiteX115" fmla="*/ 528171 w 4308601"/>
              <a:gd name="connsiteY115" fmla="*/ 3684895 h 4053385"/>
              <a:gd name="connsiteX116" fmla="*/ 487227 w 4308601"/>
              <a:gd name="connsiteY116" fmla="*/ 3671248 h 4053385"/>
              <a:gd name="connsiteX117" fmla="*/ 596410 w 4308601"/>
              <a:gd name="connsiteY117" fmla="*/ 3643952 h 4053385"/>
              <a:gd name="connsiteX118" fmla="*/ 637353 w 4308601"/>
              <a:gd name="connsiteY118" fmla="*/ 3630304 h 4053385"/>
              <a:gd name="connsiteX119" fmla="*/ 691944 w 4308601"/>
              <a:gd name="connsiteY119" fmla="*/ 3616657 h 4053385"/>
              <a:gd name="connsiteX120" fmla="*/ 541818 w 4308601"/>
              <a:gd name="connsiteY120" fmla="*/ 3630304 h 4053385"/>
              <a:gd name="connsiteX121" fmla="*/ 500875 w 4308601"/>
              <a:gd name="connsiteY121" fmla="*/ 3603009 h 4053385"/>
              <a:gd name="connsiteX122" fmla="*/ 487227 w 4308601"/>
              <a:gd name="connsiteY122" fmla="*/ 3589361 h 4053385"/>
              <a:gd name="connsiteX123" fmla="*/ 378045 w 4308601"/>
              <a:gd name="connsiteY123" fmla="*/ 3603009 h 4053385"/>
              <a:gd name="connsiteX124" fmla="*/ 296159 w 4308601"/>
              <a:gd name="connsiteY124" fmla="*/ 3589361 h 4053385"/>
              <a:gd name="connsiteX125" fmla="*/ 364398 w 4308601"/>
              <a:gd name="connsiteY125" fmla="*/ 3548418 h 4053385"/>
              <a:gd name="connsiteX126" fmla="*/ 323454 w 4308601"/>
              <a:gd name="connsiteY126" fmla="*/ 3548418 h 4053385"/>
              <a:gd name="connsiteX127" fmla="*/ 282511 w 4308601"/>
              <a:gd name="connsiteY127" fmla="*/ 3575713 h 4053385"/>
              <a:gd name="connsiteX128" fmla="*/ 146033 w 4308601"/>
              <a:gd name="connsiteY128" fmla="*/ 3616657 h 4053385"/>
              <a:gd name="connsiteX129" fmla="*/ 64147 w 4308601"/>
              <a:gd name="connsiteY129" fmla="*/ 3603009 h 4053385"/>
              <a:gd name="connsiteX130" fmla="*/ 91442 w 4308601"/>
              <a:gd name="connsiteY130" fmla="*/ 3562065 h 4053385"/>
              <a:gd name="connsiteX131" fmla="*/ 146033 w 4308601"/>
              <a:gd name="connsiteY131" fmla="*/ 3548418 h 4053385"/>
              <a:gd name="connsiteX132" fmla="*/ 186977 w 4308601"/>
              <a:gd name="connsiteY132" fmla="*/ 3480179 h 4053385"/>
              <a:gd name="connsiteX133" fmla="*/ 227920 w 4308601"/>
              <a:gd name="connsiteY133" fmla="*/ 3452883 h 4053385"/>
              <a:gd name="connsiteX134" fmla="*/ 473580 w 4308601"/>
              <a:gd name="connsiteY134" fmla="*/ 3411940 h 4053385"/>
              <a:gd name="connsiteX135" fmla="*/ 132386 w 4308601"/>
              <a:gd name="connsiteY135" fmla="*/ 3398292 h 4053385"/>
              <a:gd name="connsiteX136" fmla="*/ 173329 w 4308601"/>
              <a:gd name="connsiteY136" fmla="*/ 3384645 h 4053385"/>
              <a:gd name="connsiteX137" fmla="*/ 214272 w 4308601"/>
              <a:gd name="connsiteY137" fmla="*/ 3357349 h 4053385"/>
              <a:gd name="connsiteX138" fmla="*/ 378045 w 4308601"/>
              <a:gd name="connsiteY138" fmla="*/ 3316406 h 4053385"/>
              <a:gd name="connsiteX139" fmla="*/ 255215 w 4308601"/>
              <a:gd name="connsiteY139" fmla="*/ 3330054 h 4053385"/>
              <a:gd name="connsiteX140" fmla="*/ 337102 w 4308601"/>
              <a:gd name="connsiteY140" fmla="*/ 3302758 h 4053385"/>
              <a:gd name="connsiteX141" fmla="*/ 418989 w 4308601"/>
              <a:gd name="connsiteY141" fmla="*/ 3343701 h 4053385"/>
              <a:gd name="connsiteX142" fmla="*/ 350750 w 4308601"/>
              <a:gd name="connsiteY142" fmla="*/ 3370997 h 4053385"/>
              <a:gd name="connsiteX143" fmla="*/ 378045 w 4308601"/>
              <a:gd name="connsiteY143" fmla="*/ 3330054 h 4053385"/>
              <a:gd name="connsiteX144" fmla="*/ 9556 w 4308601"/>
              <a:gd name="connsiteY144" fmla="*/ 3302758 h 4053385"/>
              <a:gd name="connsiteX145" fmla="*/ 146033 w 4308601"/>
              <a:gd name="connsiteY145" fmla="*/ 3248167 h 4053385"/>
              <a:gd name="connsiteX146" fmla="*/ 459932 w 4308601"/>
              <a:gd name="connsiteY146" fmla="*/ 3234519 h 4053385"/>
              <a:gd name="connsiteX147" fmla="*/ 418989 w 4308601"/>
              <a:gd name="connsiteY147" fmla="*/ 3261815 h 4053385"/>
              <a:gd name="connsiteX148" fmla="*/ 337102 w 4308601"/>
              <a:gd name="connsiteY148" fmla="*/ 3316406 h 4053385"/>
              <a:gd name="connsiteX149" fmla="*/ 268863 w 4308601"/>
              <a:gd name="connsiteY149" fmla="*/ 3343701 h 4053385"/>
              <a:gd name="connsiteX150" fmla="*/ 337102 w 4308601"/>
              <a:gd name="connsiteY150" fmla="*/ 3302758 h 4053385"/>
              <a:gd name="connsiteX151" fmla="*/ 378045 w 4308601"/>
              <a:gd name="connsiteY151" fmla="*/ 3289110 h 4053385"/>
              <a:gd name="connsiteX152" fmla="*/ 323454 w 4308601"/>
              <a:gd name="connsiteY152" fmla="*/ 3302758 h 4053385"/>
              <a:gd name="connsiteX153" fmla="*/ 214272 w 4308601"/>
              <a:gd name="connsiteY153" fmla="*/ 3316406 h 4053385"/>
              <a:gd name="connsiteX154" fmla="*/ 255215 w 4308601"/>
              <a:gd name="connsiteY154" fmla="*/ 3330054 h 4053385"/>
              <a:gd name="connsiteX155" fmla="*/ 309807 w 4308601"/>
              <a:gd name="connsiteY155" fmla="*/ 3316406 h 4053385"/>
              <a:gd name="connsiteX156" fmla="*/ 241568 w 4308601"/>
              <a:gd name="connsiteY156" fmla="*/ 3330054 h 4053385"/>
              <a:gd name="connsiteX157" fmla="*/ 378045 w 4308601"/>
              <a:gd name="connsiteY157" fmla="*/ 3384645 h 4053385"/>
              <a:gd name="connsiteX158" fmla="*/ 296159 w 4308601"/>
              <a:gd name="connsiteY158" fmla="*/ 3425588 h 4053385"/>
              <a:gd name="connsiteX159" fmla="*/ 309807 w 4308601"/>
              <a:gd name="connsiteY159" fmla="*/ 3425588 h 4053385"/>
              <a:gd name="connsiteX160" fmla="*/ 227920 w 4308601"/>
              <a:gd name="connsiteY160" fmla="*/ 3425588 h 4053385"/>
              <a:gd name="connsiteX161" fmla="*/ 282511 w 4308601"/>
              <a:gd name="connsiteY161" fmla="*/ 3439236 h 4053385"/>
              <a:gd name="connsiteX162" fmla="*/ 309807 w 4308601"/>
              <a:gd name="connsiteY162" fmla="*/ 3452883 h 4053385"/>
              <a:gd name="connsiteX163" fmla="*/ 241568 w 4308601"/>
              <a:gd name="connsiteY163" fmla="*/ 3493827 h 4053385"/>
              <a:gd name="connsiteX164" fmla="*/ 105090 w 4308601"/>
              <a:gd name="connsiteY164" fmla="*/ 3548418 h 4053385"/>
              <a:gd name="connsiteX165" fmla="*/ 64147 w 4308601"/>
              <a:gd name="connsiteY165" fmla="*/ 3562065 h 4053385"/>
              <a:gd name="connsiteX166" fmla="*/ 132386 w 4308601"/>
              <a:gd name="connsiteY166" fmla="*/ 3575713 h 4053385"/>
              <a:gd name="connsiteX167" fmla="*/ 296159 w 4308601"/>
              <a:gd name="connsiteY167" fmla="*/ 3562065 h 4053385"/>
              <a:gd name="connsiteX168" fmla="*/ 296159 w 4308601"/>
              <a:gd name="connsiteY168" fmla="*/ 3575713 h 4053385"/>
              <a:gd name="connsiteX169" fmla="*/ 173329 w 4308601"/>
              <a:gd name="connsiteY169" fmla="*/ 3630304 h 4053385"/>
              <a:gd name="connsiteX170" fmla="*/ 132386 w 4308601"/>
              <a:gd name="connsiteY170" fmla="*/ 3657600 h 4053385"/>
              <a:gd name="connsiteX171" fmla="*/ 77795 w 4308601"/>
              <a:gd name="connsiteY171" fmla="*/ 3684895 h 4053385"/>
              <a:gd name="connsiteX172" fmla="*/ 118738 w 4308601"/>
              <a:gd name="connsiteY172" fmla="*/ 3698543 h 4053385"/>
              <a:gd name="connsiteX173" fmla="*/ 186977 w 4308601"/>
              <a:gd name="connsiteY173" fmla="*/ 3684895 h 4053385"/>
              <a:gd name="connsiteX174" fmla="*/ 227920 w 4308601"/>
              <a:gd name="connsiteY174" fmla="*/ 3671248 h 4053385"/>
              <a:gd name="connsiteX175" fmla="*/ 337102 w 4308601"/>
              <a:gd name="connsiteY175" fmla="*/ 3657600 h 4053385"/>
              <a:gd name="connsiteX176" fmla="*/ 282511 w 4308601"/>
              <a:gd name="connsiteY176" fmla="*/ 3684895 h 4053385"/>
              <a:gd name="connsiteX177" fmla="*/ 337102 w 4308601"/>
              <a:gd name="connsiteY177" fmla="*/ 3698543 h 4053385"/>
              <a:gd name="connsiteX178" fmla="*/ 255215 w 4308601"/>
              <a:gd name="connsiteY178" fmla="*/ 3725839 h 4053385"/>
              <a:gd name="connsiteX179" fmla="*/ 350750 w 4308601"/>
              <a:gd name="connsiteY179" fmla="*/ 3753134 h 4053385"/>
              <a:gd name="connsiteX180" fmla="*/ 296159 w 4308601"/>
              <a:gd name="connsiteY180" fmla="*/ 3780430 h 4053385"/>
              <a:gd name="connsiteX181" fmla="*/ 309807 w 4308601"/>
              <a:gd name="connsiteY181" fmla="*/ 3780430 h 4053385"/>
              <a:gd name="connsiteX182" fmla="*/ 432636 w 4308601"/>
              <a:gd name="connsiteY182" fmla="*/ 3794077 h 4053385"/>
              <a:gd name="connsiteX183" fmla="*/ 391693 w 4308601"/>
              <a:gd name="connsiteY183" fmla="*/ 3821373 h 4053385"/>
              <a:gd name="connsiteX184" fmla="*/ 323454 w 4308601"/>
              <a:gd name="connsiteY184" fmla="*/ 3835021 h 4053385"/>
              <a:gd name="connsiteX185" fmla="*/ 200624 w 4308601"/>
              <a:gd name="connsiteY185" fmla="*/ 3821373 h 4053385"/>
              <a:gd name="connsiteX186" fmla="*/ 323454 w 4308601"/>
              <a:gd name="connsiteY186" fmla="*/ 3780430 h 4053385"/>
              <a:gd name="connsiteX187" fmla="*/ 282511 w 4308601"/>
              <a:gd name="connsiteY187" fmla="*/ 3794077 h 4053385"/>
              <a:gd name="connsiteX188" fmla="*/ 214272 w 4308601"/>
              <a:gd name="connsiteY188" fmla="*/ 3821373 h 4053385"/>
              <a:gd name="connsiteX189" fmla="*/ 378045 w 4308601"/>
              <a:gd name="connsiteY189" fmla="*/ 3794077 h 4053385"/>
              <a:gd name="connsiteX190" fmla="*/ 337102 w 4308601"/>
              <a:gd name="connsiteY190" fmla="*/ 3807725 h 4053385"/>
              <a:gd name="connsiteX191" fmla="*/ 446284 w 4308601"/>
              <a:gd name="connsiteY191" fmla="*/ 3780430 h 4053385"/>
              <a:gd name="connsiteX192" fmla="*/ 487227 w 4308601"/>
              <a:gd name="connsiteY192" fmla="*/ 3794077 h 4053385"/>
              <a:gd name="connsiteX193" fmla="*/ 323454 w 4308601"/>
              <a:gd name="connsiteY193" fmla="*/ 3821373 h 4053385"/>
              <a:gd name="connsiteX194" fmla="*/ 391693 w 4308601"/>
              <a:gd name="connsiteY194" fmla="*/ 3794077 h 4053385"/>
              <a:gd name="connsiteX195" fmla="*/ 459932 w 4308601"/>
              <a:gd name="connsiteY195" fmla="*/ 3780430 h 4053385"/>
              <a:gd name="connsiteX196" fmla="*/ 350750 w 4308601"/>
              <a:gd name="connsiteY196" fmla="*/ 3807725 h 4053385"/>
              <a:gd name="connsiteX197" fmla="*/ 473580 w 4308601"/>
              <a:gd name="connsiteY197" fmla="*/ 3780430 h 4053385"/>
              <a:gd name="connsiteX198" fmla="*/ 569114 w 4308601"/>
              <a:gd name="connsiteY198" fmla="*/ 3766782 h 4053385"/>
              <a:gd name="connsiteX199" fmla="*/ 350750 w 4308601"/>
              <a:gd name="connsiteY199" fmla="*/ 3794077 h 4053385"/>
              <a:gd name="connsiteX200" fmla="*/ 268863 w 4308601"/>
              <a:gd name="connsiteY200" fmla="*/ 3807725 h 4053385"/>
              <a:gd name="connsiteX201" fmla="*/ 364398 w 4308601"/>
              <a:gd name="connsiteY201" fmla="*/ 3835021 h 4053385"/>
              <a:gd name="connsiteX202" fmla="*/ 555466 w 4308601"/>
              <a:gd name="connsiteY202" fmla="*/ 3875964 h 4053385"/>
              <a:gd name="connsiteX203" fmla="*/ 473580 w 4308601"/>
              <a:gd name="connsiteY203" fmla="*/ 3889612 h 4053385"/>
              <a:gd name="connsiteX204" fmla="*/ 459932 w 4308601"/>
              <a:gd name="connsiteY204" fmla="*/ 3875964 h 4053385"/>
              <a:gd name="connsiteX205" fmla="*/ 282511 w 4308601"/>
              <a:gd name="connsiteY205" fmla="*/ 3862316 h 4053385"/>
              <a:gd name="connsiteX206" fmla="*/ 323454 w 4308601"/>
              <a:gd name="connsiteY206" fmla="*/ 3848668 h 4053385"/>
              <a:gd name="connsiteX207" fmla="*/ 473580 w 4308601"/>
              <a:gd name="connsiteY207" fmla="*/ 3821373 h 4053385"/>
              <a:gd name="connsiteX208" fmla="*/ 514523 w 4308601"/>
              <a:gd name="connsiteY208" fmla="*/ 3807725 h 4053385"/>
              <a:gd name="connsiteX209" fmla="*/ 623705 w 4308601"/>
              <a:gd name="connsiteY209" fmla="*/ 3794077 h 4053385"/>
              <a:gd name="connsiteX210" fmla="*/ 555466 w 4308601"/>
              <a:gd name="connsiteY210" fmla="*/ 3780430 h 4053385"/>
              <a:gd name="connsiteX211" fmla="*/ 582762 w 4308601"/>
              <a:gd name="connsiteY211" fmla="*/ 3712191 h 4053385"/>
              <a:gd name="connsiteX212" fmla="*/ 514523 w 4308601"/>
              <a:gd name="connsiteY212" fmla="*/ 3684895 h 4053385"/>
              <a:gd name="connsiteX213" fmla="*/ 500875 w 4308601"/>
              <a:gd name="connsiteY213" fmla="*/ 3835021 h 4053385"/>
              <a:gd name="connsiteX214" fmla="*/ 487227 w 4308601"/>
              <a:gd name="connsiteY214" fmla="*/ 3875964 h 4053385"/>
              <a:gd name="connsiteX215" fmla="*/ 473580 w 4308601"/>
              <a:gd name="connsiteY215" fmla="*/ 3998794 h 4053385"/>
              <a:gd name="connsiteX216" fmla="*/ 514523 w 4308601"/>
              <a:gd name="connsiteY216" fmla="*/ 4039737 h 4053385"/>
              <a:gd name="connsiteX217" fmla="*/ 691944 w 4308601"/>
              <a:gd name="connsiteY217" fmla="*/ 4053385 h 4053385"/>
              <a:gd name="connsiteX218" fmla="*/ 842069 w 4308601"/>
              <a:gd name="connsiteY218" fmla="*/ 4039737 h 4053385"/>
              <a:gd name="connsiteX219" fmla="*/ 869365 w 4308601"/>
              <a:gd name="connsiteY219" fmla="*/ 3957851 h 4053385"/>
              <a:gd name="connsiteX220" fmla="*/ 896660 w 4308601"/>
              <a:gd name="connsiteY220" fmla="*/ 3862316 h 4053385"/>
              <a:gd name="connsiteX221" fmla="*/ 1115024 w 4308601"/>
              <a:gd name="connsiteY221" fmla="*/ 3630304 h 4053385"/>
              <a:gd name="connsiteX222" fmla="*/ 1183263 w 4308601"/>
              <a:gd name="connsiteY222" fmla="*/ 3534770 h 4053385"/>
              <a:gd name="connsiteX223" fmla="*/ 1210559 w 4308601"/>
              <a:gd name="connsiteY223" fmla="*/ 3466531 h 4053385"/>
              <a:gd name="connsiteX224" fmla="*/ 1360684 w 4308601"/>
              <a:gd name="connsiteY224" fmla="*/ 3289110 h 4053385"/>
              <a:gd name="connsiteX225" fmla="*/ 1456218 w 4308601"/>
              <a:gd name="connsiteY225" fmla="*/ 3043451 h 4053385"/>
              <a:gd name="connsiteX226" fmla="*/ 1510810 w 4308601"/>
              <a:gd name="connsiteY226" fmla="*/ 2906973 h 4053385"/>
              <a:gd name="connsiteX227" fmla="*/ 1619992 w 4308601"/>
              <a:gd name="connsiteY227" fmla="*/ 2579427 h 4053385"/>
              <a:gd name="connsiteX228" fmla="*/ 1729174 w 4308601"/>
              <a:gd name="connsiteY228" fmla="*/ 2429301 h 4053385"/>
              <a:gd name="connsiteX229" fmla="*/ 1879299 w 4308601"/>
              <a:gd name="connsiteY229" fmla="*/ 2183642 h 4053385"/>
              <a:gd name="connsiteX230" fmla="*/ 2165902 w 4308601"/>
              <a:gd name="connsiteY230" fmla="*/ 1856095 h 4053385"/>
              <a:gd name="connsiteX231" fmla="*/ 2507096 w 4308601"/>
              <a:gd name="connsiteY231" fmla="*/ 1460310 h 4053385"/>
              <a:gd name="connsiteX232" fmla="*/ 3244075 w 4308601"/>
              <a:gd name="connsiteY232" fmla="*/ 887104 h 4053385"/>
              <a:gd name="connsiteX233" fmla="*/ 3366905 w 4308601"/>
              <a:gd name="connsiteY233" fmla="*/ 832513 h 4053385"/>
              <a:gd name="connsiteX234" fmla="*/ 3421496 w 4308601"/>
              <a:gd name="connsiteY234" fmla="*/ 805218 h 4053385"/>
              <a:gd name="connsiteX235" fmla="*/ 3544326 w 4308601"/>
              <a:gd name="connsiteY235" fmla="*/ 736979 h 4053385"/>
              <a:gd name="connsiteX236" fmla="*/ 3598917 w 4308601"/>
              <a:gd name="connsiteY236" fmla="*/ 723331 h 4053385"/>
              <a:gd name="connsiteX237" fmla="*/ 3789986 w 4308601"/>
              <a:gd name="connsiteY237" fmla="*/ 627797 h 4053385"/>
              <a:gd name="connsiteX238" fmla="*/ 3953759 w 4308601"/>
              <a:gd name="connsiteY238" fmla="*/ 450376 h 4053385"/>
              <a:gd name="connsiteX239" fmla="*/ 4021998 w 4308601"/>
              <a:gd name="connsiteY239" fmla="*/ 395785 h 4053385"/>
              <a:gd name="connsiteX240" fmla="*/ 4062941 w 4308601"/>
              <a:gd name="connsiteY240" fmla="*/ 327546 h 4053385"/>
              <a:gd name="connsiteX241" fmla="*/ 4076589 w 4308601"/>
              <a:gd name="connsiteY241" fmla="*/ 272955 h 4053385"/>
              <a:gd name="connsiteX242" fmla="*/ 4199418 w 4308601"/>
              <a:gd name="connsiteY242" fmla="*/ 109182 h 4053385"/>
              <a:gd name="connsiteX243" fmla="*/ 4294953 w 4308601"/>
              <a:gd name="connsiteY243" fmla="*/ 27295 h 4053385"/>
              <a:gd name="connsiteX244" fmla="*/ 4308601 w 4308601"/>
              <a:gd name="connsiteY244" fmla="*/ 0 h 405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4308601" h="4053385">
                <a:moveTo>
                  <a:pt x="50499" y="3152633"/>
                </a:moveTo>
                <a:cubicBezTo>
                  <a:pt x="146033" y="3148084"/>
                  <a:pt x="242044" y="3149547"/>
                  <a:pt x="337102" y="3138985"/>
                </a:cubicBezTo>
                <a:cubicBezTo>
                  <a:pt x="365698" y="3135808"/>
                  <a:pt x="391693" y="3120787"/>
                  <a:pt x="418989" y="3111689"/>
                </a:cubicBezTo>
                <a:lnTo>
                  <a:pt x="459932" y="3098042"/>
                </a:lnTo>
                <a:cubicBezTo>
                  <a:pt x="395335" y="3162639"/>
                  <a:pt x="446631" y="3126484"/>
                  <a:pt x="350750" y="3152633"/>
                </a:cubicBezTo>
                <a:cubicBezTo>
                  <a:pt x="322992" y="3160203"/>
                  <a:pt x="296159" y="3170830"/>
                  <a:pt x="268863" y="3179928"/>
                </a:cubicBezTo>
                <a:lnTo>
                  <a:pt x="227920" y="3193576"/>
                </a:lnTo>
                <a:cubicBezTo>
                  <a:pt x="209723" y="3207224"/>
                  <a:pt x="194706" y="3226746"/>
                  <a:pt x="173329" y="3234519"/>
                </a:cubicBezTo>
                <a:cubicBezTo>
                  <a:pt x="143098" y="3245512"/>
                  <a:pt x="45677" y="3249951"/>
                  <a:pt x="77795" y="3248167"/>
                </a:cubicBezTo>
                <a:cubicBezTo>
                  <a:pt x="191714" y="3241838"/>
                  <a:pt x="305258" y="3229970"/>
                  <a:pt x="418989" y="3220871"/>
                </a:cubicBezTo>
                <a:cubicBezTo>
                  <a:pt x="432637" y="3216322"/>
                  <a:pt x="449760" y="3197051"/>
                  <a:pt x="459932" y="3207224"/>
                </a:cubicBezTo>
                <a:cubicBezTo>
                  <a:pt x="470104" y="3217397"/>
                  <a:pt x="451951" y="3234944"/>
                  <a:pt x="446284" y="3248167"/>
                </a:cubicBezTo>
                <a:cubicBezTo>
                  <a:pt x="440076" y="3262652"/>
                  <a:pt x="407359" y="3329993"/>
                  <a:pt x="391693" y="3343701"/>
                </a:cubicBezTo>
                <a:cubicBezTo>
                  <a:pt x="367005" y="3365303"/>
                  <a:pt x="277115" y="3401016"/>
                  <a:pt x="309807" y="3398292"/>
                </a:cubicBezTo>
                <a:lnTo>
                  <a:pt x="473580" y="3384645"/>
                </a:lnTo>
                <a:cubicBezTo>
                  <a:pt x="441385" y="3432937"/>
                  <a:pt x="443173" y="3436054"/>
                  <a:pt x="391693" y="3480179"/>
                </a:cubicBezTo>
                <a:cubicBezTo>
                  <a:pt x="379239" y="3490854"/>
                  <a:pt x="366427" y="3502650"/>
                  <a:pt x="350750" y="3507474"/>
                </a:cubicBezTo>
                <a:cubicBezTo>
                  <a:pt x="251847" y="3537906"/>
                  <a:pt x="60245" y="3547606"/>
                  <a:pt x="378045" y="3521122"/>
                </a:cubicBezTo>
                <a:cubicBezTo>
                  <a:pt x="405341" y="3512024"/>
                  <a:pt x="482035" y="3475408"/>
                  <a:pt x="459932" y="3493827"/>
                </a:cubicBezTo>
                <a:cubicBezTo>
                  <a:pt x="359225" y="3577748"/>
                  <a:pt x="411034" y="3548869"/>
                  <a:pt x="309807" y="3589361"/>
                </a:cubicBezTo>
                <a:cubicBezTo>
                  <a:pt x="234743" y="3664424"/>
                  <a:pt x="251799" y="3658453"/>
                  <a:pt x="91442" y="3698543"/>
                </a:cubicBezTo>
                <a:cubicBezTo>
                  <a:pt x="73245" y="3703092"/>
                  <a:pt x="18094" y="3712191"/>
                  <a:pt x="36851" y="3712191"/>
                </a:cubicBezTo>
                <a:cubicBezTo>
                  <a:pt x="173404" y="3712191"/>
                  <a:pt x="309806" y="3703092"/>
                  <a:pt x="446284" y="3698543"/>
                </a:cubicBezTo>
                <a:cubicBezTo>
                  <a:pt x="494066" y="3686597"/>
                  <a:pt x="584640" y="3671248"/>
                  <a:pt x="405341" y="3671248"/>
                </a:cubicBezTo>
                <a:cubicBezTo>
                  <a:pt x="382144" y="3671248"/>
                  <a:pt x="359848" y="3680346"/>
                  <a:pt x="337102" y="3684895"/>
                </a:cubicBezTo>
                <a:cubicBezTo>
                  <a:pt x="341651" y="3671247"/>
                  <a:pt x="341763" y="3655185"/>
                  <a:pt x="350750" y="3643952"/>
                </a:cubicBezTo>
                <a:cubicBezTo>
                  <a:pt x="360997" y="3631144"/>
                  <a:pt x="406364" y="3623992"/>
                  <a:pt x="391693" y="3616657"/>
                </a:cubicBezTo>
                <a:cubicBezTo>
                  <a:pt x="370945" y="3606283"/>
                  <a:pt x="300257" y="3630304"/>
                  <a:pt x="323454" y="3630304"/>
                </a:cubicBezTo>
                <a:cubicBezTo>
                  <a:pt x="351126" y="3630304"/>
                  <a:pt x="378045" y="3621206"/>
                  <a:pt x="405341" y="3616657"/>
                </a:cubicBezTo>
                <a:lnTo>
                  <a:pt x="350750" y="3630304"/>
                </a:lnTo>
                <a:lnTo>
                  <a:pt x="405341" y="3616657"/>
                </a:lnTo>
                <a:cubicBezTo>
                  <a:pt x="507449" y="3514547"/>
                  <a:pt x="397091" y="3641959"/>
                  <a:pt x="323454" y="3589361"/>
                </a:cubicBezTo>
                <a:cubicBezTo>
                  <a:pt x="300041" y="3572637"/>
                  <a:pt x="326810" y="3523434"/>
                  <a:pt x="350750" y="3507474"/>
                </a:cubicBezTo>
                <a:cubicBezTo>
                  <a:pt x="364398" y="3498376"/>
                  <a:pt x="407606" y="3484157"/>
                  <a:pt x="391693" y="3480179"/>
                </a:cubicBezTo>
                <a:cubicBezTo>
                  <a:pt x="360485" y="3472378"/>
                  <a:pt x="327808" y="3488073"/>
                  <a:pt x="296159" y="3493827"/>
                </a:cubicBezTo>
                <a:cubicBezTo>
                  <a:pt x="277705" y="3497182"/>
                  <a:pt x="259765" y="3502925"/>
                  <a:pt x="241568" y="3507474"/>
                </a:cubicBezTo>
                <a:cubicBezTo>
                  <a:pt x="264314" y="3493826"/>
                  <a:pt x="297944" y="3490257"/>
                  <a:pt x="309807" y="3466531"/>
                </a:cubicBezTo>
                <a:cubicBezTo>
                  <a:pt x="316241" y="3453663"/>
                  <a:pt x="283054" y="3455248"/>
                  <a:pt x="268863" y="3452883"/>
                </a:cubicBezTo>
                <a:cubicBezTo>
                  <a:pt x="228228" y="3446111"/>
                  <a:pt x="186976" y="3443785"/>
                  <a:pt x="146033" y="3439236"/>
                </a:cubicBezTo>
                <a:cubicBezTo>
                  <a:pt x="164230" y="3430137"/>
                  <a:pt x="181924" y="3419954"/>
                  <a:pt x="200624" y="3411940"/>
                </a:cubicBezTo>
                <a:cubicBezTo>
                  <a:pt x="213847" y="3406273"/>
                  <a:pt x="255954" y="3398292"/>
                  <a:pt x="241568" y="3398292"/>
                </a:cubicBezTo>
                <a:cubicBezTo>
                  <a:pt x="222811" y="3398292"/>
                  <a:pt x="205012" y="3406787"/>
                  <a:pt x="186977" y="3411940"/>
                </a:cubicBezTo>
                <a:cubicBezTo>
                  <a:pt x="173144" y="3415892"/>
                  <a:pt x="131647" y="3425588"/>
                  <a:pt x="146033" y="3425588"/>
                </a:cubicBezTo>
                <a:cubicBezTo>
                  <a:pt x="187968" y="3425588"/>
                  <a:pt x="218983" y="3400173"/>
                  <a:pt x="255215" y="3384645"/>
                </a:cubicBezTo>
                <a:cubicBezTo>
                  <a:pt x="268438" y="3378978"/>
                  <a:pt x="310545" y="3370997"/>
                  <a:pt x="296159" y="3370997"/>
                </a:cubicBezTo>
                <a:cubicBezTo>
                  <a:pt x="250439" y="3370997"/>
                  <a:pt x="205174" y="3380096"/>
                  <a:pt x="159681" y="3384645"/>
                </a:cubicBezTo>
                <a:cubicBezTo>
                  <a:pt x="141484" y="3389194"/>
                  <a:pt x="123847" y="3398292"/>
                  <a:pt x="105090" y="3398292"/>
                </a:cubicBezTo>
                <a:cubicBezTo>
                  <a:pt x="90704" y="3398292"/>
                  <a:pt x="64147" y="3399031"/>
                  <a:pt x="64147" y="3384645"/>
                </a:cubicBezTo>
                <a:cubicBezTo>
                  <a:pt x="64147" y="3368242"/>
                  <a:pt x="90014" y="3363810"/>
                  <a:pt x="105090" y="3357349"/>
                </a:cubicBezTo>
                <a:cubicBezTo>
                  <a:pt x="122330" y="3349960"/>
                  <a:pt x="141886" y="3349632"/>
                  <a:pt x="159681" y="3343701"/>
                </a:cubicBezTo>
                <a:cubicBezTo>
                  <a:pt x="182922" y="3335954"/>
                  <a:pt x="204455" y="3323446"/>
                  <a:pt x="227920" y="3316406"/>
                </a:cubicBezTo>
                <a:cubicBezTo>
                  <a:pt x="250139" y="3309741"/>
                  <a:pt x="318165" y="3295423"/>
                  <a:pt x="296159" y="3302758"/>
                </a:cubicBezTo>
                <a:cubicBezTo>
                  <a:pt x="237420" y="3322338"/>
                  <a:pt x="241258" y="3319895"/>
                  <a:pt x="309807" y="3302758"/>
                </a:cubicBezTo>
                <a:cubicBezTo>
                  <a:pt x="328004" y="3293659"/>
                  <a:pt x="346734" y="3285556"/>
                  <a:pt x="364398" y="3275462"/>
                </a:cubicBezTo>
                <a:cubicBezTo>
                  <a:pt x="378639" y="3267324"/>
                  <a:pt x="390670" y="3255502"/>
                  <a:pt x="405341" y="3248167"/>
                </a:cubicBezTo>
                <a:cubicBezTo>
                  <a:pt x="418208" y="3241733"/>
                  <a:pt x="460670" y="3234519"/>
                  <a:pt x="446284" y="3234519"/>
                </a:cubicBezTo>
                <a:cubicBezTo>
                  <a:pt x="346165" y="3234519"/>
                  <a:pt x="373804" y="3249870"/>
                  <a:pt x="296159" y="3261815"/>
                </a:cubicBezTo>
                <a:cubicBezTo>
                  <a:pt x="255443" y="3268079"/>
                  <a:pt x="214206" y="3270352"/>
                  <a:pt x="173329" y="3275462"/>
                </a:cubicBezTo>
                <a:cubicBezTo>
                  <a:pt x="141409" y="3279452"/>
                  <a:pt x="77795" y="3321278"/>
                  <a:pt x="77795" y="3289110"/>
                </a:cubicBezTo>
                <a:cubicBezTo>
                  <a:pt x="77795" y="3255991"/>
                  <a:pt x="141199" y="3269847"/>
                  <a:pt x="173329" y="3261815"/>
                </a:cubicBezTo>
                <a:cubicBezTo>
                  <a:pt x="211480" y="3252277"/>
                  <a:pt x="286949" y="3240603"/>
                  <a:pt x="323454" y="3234519"/>
                </a:cubicBezTo>
                <a:cubicBezTo>
                  <a:pt x="346200" y="3239068"/>
                  <a:pt x="378826" y="3228866"/>
                  <a:pt x="391693" y="3248167"/>
                </a:cubicBezTo>
                <a:cubicBezTo>
                  <a:pt x="400792" y="3261815"/>
                  <a:pt x="345563" y="3259901"/>
                  <a:pt x="350750" y="3275462"/>
                </a:cubicBezTo>
                <a:cubicBezTo>
                  <a:pt x="356682" y="3293256"/>
                  <a:pt x="387144" y="3284561"/>
                  <a:pt x="405341" y="3289110"/>
                </a:cubicBezTo>
                <a:cubicBezTo>
                  <a:pt x="400792" y="3311856"/>
                  <a:pt x="405611" y="3338792"/>
                  <a:pt x="391693" y="3357349"/>
                </a:cubicBezTo>
                <a:cubicBezTo>
                  <a:pt x="375777" y="3378570"/>
                  <a:pt x="343594" y="3381029"/>
                  <a:pt x="323454" y="3398292"/>
                </a:cubicBezTo>
                <a:cubicBezTo>
                  <a:pt x="311000" y="3408967"/>
                  <a:pt x="305257" y="3425588"/>
                  <a:pt x="296159" y="3439236"/>
                </a:cubicBezTo>
                <a:lnTo>
                  <a:pt x="541818" y="3452883"/>
                </a:lnTo>
                <a:cubicBezTo>
                  <a:pt x="559813" y="3458176"/>
                  <a:pt x="539888" y="3492827"/>
                  <a:pt x="528171" y="3507474"/>
                </a:cubicBezTo>
                <a:cubicBezTo>
                  <a:pt x="519184" y="3518708"/>
                  <a:pt x="500875" y="3516573"/>
                  <a:pt x="487227" y="3521122"/>
                </a:cubicBezTo>
                <a:cubicBezTo>
                  <a:pt x="494625" y="3558112"/>
                  <a:pt x="520436" y="3603529"/>
                  <a:pt x="473580" y="3630304"/>
                </a:cubicBezTo>
                <a:cubicBezTo>
                  <a:pt x="453440" y="3641813"/>
                  <a:pt x="428087" y="3639403"/>
                  <a:pt x="405341" y="3643952"/>
                </a:cubicBezTo>
                <a:cubicBezTo>
                  <a:pt x="391693" y="3653051"/>
                  <a:pt x="360420" y="3655335"/>
                  <a:pt x="364398" y="3671248"/>
                </a:cubicBezTo>
                <a:cubicBezTo>
                  <a:pt x="369332" y="3690985"/>
                  <a:pt x="399252" y="3693609"/>
                  <a:pt x="418989" y="3698543"/>
                </a:cubicBezTo>
                <a:cubicBezTo>
                  <a:pt x="454571" y="3707438"/>
                  <a:pt x="491777" y="3707642"/>
                  <a:pt x="528171" y="3712191"/>
                </a:cubicBezTo>
                <a:cubicBezTo>
                  <a:pt x="532720" y="3725839"/>
                  <a:pt x="553051" y="3744147"/>
                  <a:pt x="541818" y="3753134"/>
                </a:cubicBezTo>
                <a:cubicBezTo>
                  <a:pt x="520210" y="3770420"/>
                  <a:pt x="486895" y="3760560"/>
                  <a:pt x="459932" y="3766782"/>
                </a:cubicBezTo>
                <a:cubicBezTo>
                  <a:pt x="427661" y="3774229"/>
                  <a:pt x="396243" y="3784979"/>
                  <a:pt x="364398" y="3794077"/>
                </a:cubicBezTo>
                <a:cubicBezTo>
                  <a:pt x="400792" y="3803176"/>
                  <a:pt x="447054" y="3794847"/>
                  <a:pt x="473580" y="3821373"/>
                </a:cubicBezTo>
                <a:cubicBezTo>
                  <a:pt x="487966" y="3835759"/>
                  <a:pt x="438939" y="3844678"/>
                  <a:pt x="418989" y="3848668"/>
                </a:cubicBezTo>
                <a:cubicBezTo>
                  <a:pt x="324359" y="3867594"/>
                  <a:pt x="132386" y="3889612"/>
                  <a:pt x="132386" y="3889612"/>
                </a:cubicBezTo>
                <a:cubicBezTo>
                  <a:pt x="182428" y="3903260"/>
                  <a:pt x="245834" y="3893878"/>
                  <a:pt x="282511" y="3930555"/>
                </a:cubicBezTo>
                <a:cubicBezTo>
                  <a:pt x="302856" y="3950900"/>
                  <a:pt x="172711" y="3964829"/>
                  <a:pt x="200624" y="3957851"/>
                </a:cubicBezTo>
                <a:cubicBezTo>
                  <a:pt x="371282" y="3915186"/>
                  <a:pt x="159104" y="3969714"/>
                  <a:pt x="296159" y="3930555"/>
                </a:cubicBezTo>
                <a:cubicBezTo>
                  <a:pt x="314194" y="3925402"/>
                  <a:pt x="332553" y="3921456"/>
                  <a:pt x="350750" y="3916907"/>
                </a:cubicBezTo>
                <a:cubicBezTo>
                  <a:pt x="296159" y="3912358"/>
                  <a:pt x="238946" y="3920583"/>
                  <a:pt x="186977" y="3903260"/>
                </a:cubicBezTo>
                <a:cubicBezTo>
                  <a:pt x="171416" y="3898073"/>
                  <a:pt x="216322" y="3887562"/>
                  <a:pt x="227920" y="3875964"/>
                </a:cubicBezTo>
                <a:cubicBezTo>
                  <a:pt x="289651" y="3814232"/>
                  <a:pt x="216450" y="3847943"/>
                  <a:pt x="296159" y="3821373"/>
                </a:cubicBezTo>
                <a:cubicBezTo>
                  <a:pt x="309807" y="3807725"/>
                  <a:pt x="319465" y="3788269"/>
                  <a:pt x="337102" y="3780430"/>
                </a:cubicBezTo>
                <a:cubicBezTo>
                  <a:pt x="362389" y="3769191"/>
                  <a:pt x="391317" y="3766782"/>
                  <a:pt x="418989" y="3766782"/>
                </a:cubicBezTo>
                <a:cubicBezTo>
                  <a:pt x="555542" y="3766782"/>
                  <a:pt x="691944" y="3775881"/>
                  <a:pt x="828421" y="3780430"/>
                </a:cubicBezTo>
                <a:lnTo>
                  <a:pt x="678296" y="3807725"/>
                </a:lnTo>
                <a:cubicBezTo>
                  <a:pt x="659903" y="3811404"/>
                  <a:pt x="642402" y="3819877"/>
                  <a:pt x="623705" y="3821373"/>
                </a:cubicBezTo>
                <a:cubicBezTo>
                  <a:pt x="528367" y="3829000"/>
                  <a:pt x="432636" y="3830472"/>
                  <a:pt x="337102" y="3835021"/>
                </a:cubicBezTo>
                <a:cubicBezTo>
                  <a:pt x="318905" y="3848669"/>
                  <a:pt x="302260" y="3864679"/>
                  <a:pt x="282511" y="3875964"/>
                </a:cubicBezTo>
                <a:cubicBezTo>
                  <a:pt x="234870" y="3903187"/>
                  <a:pt x="174065" y="3879969"/>
                  <a:pt x="337102" y="3903260"/>
                </a:cubicBezTo>
                <a:cubicBezTo>
                  <a:pt x="332553" y="3921457"/>
                  <a:pt x="310191" y="3944588"/>
                  <a:pt x="323454" y="3957851"/>
                </a:cubicBezTo>
                <a:cubicBezTo>
                  <a:pt x="335053" y="3969449"/>
                  <a:pt x="349321" y="3937016"/>
                  <a:pt x="364398" y="3930555"/>
                </a:cubicBezTo>
                <a:cubicBezTo>
                  <a:pt x="390312" y="3919449"/>
                  <a:pt x="482398" y="3906339"/>
                  <a:pt x="500875" y="3903260"/>
                </a:cubicBezTo>
                <a:cubicBezTo>
                  <a:pt x="478129" y="3898711"/>
                  <a:pt x="447127" y="3907726"/>
                  <a:pt x="432636" y="3889612"/>
                </a:cubicBezTo>
                <a:cubicBezTo>
                  <a:pt x="420919" y="3874965"/>
                  <a:pt x="458292" y="3849431"/>
                  <a:pt x="446284" y="3835021"/>
                </a:cubicBezTo>
                <a:cubicBezTo>
                  <a:pt x="427865" y="3812918"/>
                  <a:pt x="391693" y="3816824"/>
                  <a:pt x="364398" y="3807725"/>
                </a:cubicBezTo>
                <a:lnTo>
                  <a:pt x="432636" y="3794077"/>
                </a:lnTo>
                <a:cubicBezTo>
                  <a:pt x="409890" y="3780429"/>
                  <a:pt x="364398" y="3779660"/>
                  <a:pt x="364398" y="3753134"/>
                </a:cubicBezTo>
                <a:cubicBezTo>
                  <a:pt x="364398" y="3729938"/>
                  <a:pt x="409755" y="3743299"/>
                  <a:pt x="432636" y="3739486"/>
                </a:cubicBezTo>
                <a:cubicBezTo>
                  <a:pt x="464367" y="3734198"/>
                  <a:pt x="496326" y="3730388"/>
                  <a:pt x="528171" y="3725839"/>
                </a:cubicBezTo>
                <a:lnTo>
                  <a:pt x="350750" y="3712191"/>
                </a:lnTo>
                <a:cubicBezTo>
                  <a:pt x="324305" y="3700857"/>
                  <a:pt x="406344" y="3696580"/>
                  <a:pt x="432636" y="3684895"/>
                </a:cubicBezTo>
                <a:cubicBezTo>
                  <a:pt x="447625" y="3678233"/>
                  <a:pt x="458909" y="3664935"/>
                  <a:pt x="473580" y="3657600"/>
                </a:cubicBezTo>
                <a:cubicBezTo>
                  <a:pt x="486447" y="3651166"/>
                  <a:pt x="526493" y="3635972"/>
                  <a:pt x="514523" y="3643952"/>
                </a:cubicBezTo>
                <a:cubicBezTo>
                  <a:pt x="489131" y="3660880"/>
                  <a:pt x="460971" y="3673561"/>
                  <a:pt x="432636" y="3684895"/>
                </a:cubicBezTo>
                <a:cubicBezTo>
                  <a:pt x="403551" y="3696529"/>
                  <a:pt x="319314" y="3708332"/>
                  <a:pt x="296159" y="3712191"/>
                </a:cubicBezTo>
                <a:cubicBezTo>
                  <a:pt x="282511" y="3707642"/>
                  <a:pt x="242069" y="3704386"/>
                  <a:pt x="255215" y="3698543"/>
                </a:cubicBezTo>
                <a:cubicBezTo>
                  <a:pt x="306636" y="3675689"/>
                  <a:pt x="418989" y="3657600"/>
                  <a:pt x="418989" y="3657600"/>
                </a:cubicBezTo>
                <a:cubicBezTo>
                  <a:pt x="473580" y="3662149"/>
                  <a:pt x="529617" y="3657962"/>
                  <a:pt x="582762" y="3671248"/>
                </a:cubicBezTo>
                <a:cubicBezTo>
                  <a:pt x="600959" y="3675797"/>
                  <a:pt x="546928" y="3684895"/>
                  <a:pt x="528171" y="3684895"/>
                </a:cubicBezTo>
                <a:cubicBezTo>
                  <a:pt x="513785" y="3684895"/>
                  <a:pt x="500875" y="3675797"/>
                  <a:pt x="487227" y="3671248"/>
                </a:cubicBezTo>
                <a:cubicBezTo>
                  <a:pt x="523621" y="3662149"/>
                  <a:pt x="560217" y="3653823"/>
                  <a:pt x="596410" y="3643952"/>
                </a:cubicBezTo>
                <a:cubicBezTo>
                  <a:pt x="610289" y="3640167"/>
                  <a:pt x="623521" y="3634256"/>
                  <a:pt x="637353" y="3630304"/>
                </a:cubicBezTo>
                <a:cubicBezTo>
                  <a:pt x="655388" y="3625151"/>
                  <a:pt x="710701" y="3616657"/>
                  <a:pt x="691944" y="3616657"/>
                </a:cubicBezTo>
                <a:cubicBezTo>
                  <a:pt x="641696" y="3616657"/>
                  <a:pt x="591860" y="3625755"/>
                  <a:pt x="541818" y="3630304"/>
                </a:cubicBezTo>
                <a:cubicBezTo>
                  <a:pt x="602329" y="3569794"/>
                  <a:pt x="601800" y="3586188"/>
                  <a:pt x="500875" y="3603009"/>
                </a:cubicBezTo>
                <a:cubicBezTo>
                  <a:pt x="554793" y="3522132"/>
                  <a:pt x="524296" y="3579251"/>
                  <a:pt x="487227" y="3589361"/>
                </a:cubicBezTo>
                <a:cubicBezTo>
                  <a:pt x="451842" y="3599012"/>
                  <a:pt x="414439" y="3598460"/>
                  <a:pt x="378045" y="3603009"/>
                </a:cubicBezTo>
                <a:lnTo>
                  <a:pt x="296159" y="3589361"/>
                </a:lnTo>
                <a:cubicBezTo>
                  <a:pt x="289726" y="3563626"/>
                  <a:pt x="340672" y="3560281"/>
                  <a:pt x="364398" y="3548418"/>
                </a:cubicBezTo>
                <a:cubicBezTo>
                  <a:pt x="397997" y="3531619"/>
                  <a:pt x="484155" y="3521634"/>
                  <a:pt x="323454" y="3548418"/>
                </a:cubicBezTo>
                <a:cubicBezTo>
                  <a:pt x="309806" y="3557516"/>
                  <a:pt x="297182" y="3568378"/>
                  <a:pt x="282511" y="3575713"/>
                </a:cubicBezTo>
                <a:cubicBezTo>
                  <a:pt x="222658" y="3605639"/>
                  <a:pt x="209961" y="3603871"/>
                  <a:pt x="146033" y="3616657"/>
                </a:cubicBezTo>
                <a:cubicBezTo>
                  <a:pt x="118738" y="3612108"/>
                  <a:pt x="83714" y="3622576"/>
                  <a:pt x="64147" y="3603009"/>
                </a:cubicBezTo>
                <a:cubicBezTo>
                  <a:pt x="52549" y="3591410"/>
                  <a:pt x="77794" y="3571164"/>
                  <a:pt x="91442" y="3562065"/>
                </a:cubicBezTo>
                <a:cubicBezTo>
                  <a:pt x="107049" y="3551660"/>
                  <a:pt x="127836" y="3552967"/>
                  <a:pt x="146033" y="3548418"/>
                </a:cubicBezTo>
                <a:cubicBezTo>
                  <a:pt x="291590" y="3475638"/>
                  <a:pt x="151834" y="3568035"/>
                  <a:pt x="186977" y="3480179"/>
                </a:cubicBezTo>
                <a:cubicBezTo>
                  <a:pt x="193069" y="3464950"/>
                  <a:pt x="213679" y="3461021"/>
                  <a:pt x="227920" y="3452883"/>
                </a:cubicBezTo>
                <a:cubicBezTo>
                  <a:pt x="323662" y="3398173"/>
                  <a:pt x="312308" y="3423460"/>
                  <a:pt x="473580" y="3411940"/>
                </a:cubicBezTo>
                <a:cubicBezTo>
                  <a:pt x="359849" y="3407391"/>
                  <a:pt x="245741" y="3408597"/>
                  <a:pt x="132386" y="3398292"/>
                </a:cubicBezTo>
                <a:cubicBezTo>
                  <a:pt x="118059" y="3396990"/>
                  <a:pt x="160462" y="3391079"/>
                  <a:pt x="173329" y="3384645"/>
                </a:cubicBezTo>
                <a:cubicBezTo>
                  <a:pt x="188000" y="3377310"/>
                  <a:pt x="199601" y="3364685"/>
                  <a:pt x="214272" y="3357349"/>
                </a:cubicBezTo>
                <a:cubicBezTo>
                  <a:pt x="248058" y="3340456"/>
                  <a:pt x="378045" y="3317613"/>
                  <a:pt x="378045" y="3316406"/>
                </a:cubicBezTo>
                <a:cubicBezTo>
                  <a:pt x="378045" y="3275211"/>
                  <a:pt x="296158" y="3325505"/>
                  <a:pt x="255215" y="3330054"/>
                </a:cubicBezTo>
                <a:lnTo>
                  <a:pt x="337102" y="3302758"/>
                </a:lnTo>
                <a:cubicBezTo>
                  <a:pt x="364398" y="3316406"/>
                  <a:pt x="413004" y="3313776"/>
                  <a:pt x="418989" y="3343701"/>
                </a:cubicBezTo>
                <a:cubicBezTo>
                  <a:pt x="423794" y="3367724"/>
                  <a:pt x="373992" y="3378744"/>
                  <a:pt x="350750" y="3370997"/>
                </a:cubicBezTo>
                <a:cubicBezTo>
                  <a:pt x="335189" y="3365810"/>
                  <a:pt x="368947" y="3343702"/>
                  <a:pt x="378045" y="3330054"/>
                </a:cubicBezTo>
                <a:cubicBezTo>
                  <a:pt x="255215" y="3320955"/>
                  <a:pt x="125700" y="3343750"/>
                  <a:pt x="9556" y="3302758"/>
                </a:cubicBezTo>
                <a:cubicBezTo>
                  <a:pt x="-36647" y="3286451"/>
                  <a:pt x="97082" y="3250295"/>
                  <a:pt x="146033" y="3248167"/>
                </a:cubicBezTo>
                <a:lnTo>
                  <a:pt x="459932" y="3234519"/>
                </a:lnTo>
                <a:lnTo>
                  <a:pt x="418989" y="3261815"/>
                </a:lnTo>
                <a:cubicBezTo>
                  <a:pt x="391693" y="3280012"/>
                  <a:pt x="367561" y="3304223"/>
                  <a:pt x="337102" y="3316406"/>
                </a:cubicBezTo>
                <a:cubicBezTo>
                  <a:pt x="314356" y="3325504"/>
                  <a:pt x="268863" y="3368199"/>
                  <a:pt x="268863" y="3343701"/>
                </a:cubicBezTo>
                <a:cubicBezTo>
                  <a:pt x="268863" y="3317175"/>
                  <a:pt x="313376" y="3314621"/>
                  <a:pt x="337102" y="3302758"/>
                </a:cubicBezTo>
                <a:cubicBezTo>
                  <a:pt x="349969" y="3296324"/>
                  <a:pt x="392431" y="3289110"/>
                  <a:pt x="378045" y="3289110"/>
                </a:cubicBezTo>
                <a:cubicBezTo>
                  <a:pt x="359288" y="3289110"/>
                  <a:pt x="341956" y="3299674"/>
                  <a:pt x="323454" y="3302758"/>
                </a:cubicBezTo>
                <a:cubicBezTo>
                  <a:pt x="287276" y="3308788"/>
                  <a:pt x="250666" y="3311857"/>
                  <a:pt x="214272" y="3316406"/>
                </a:cubicBezTo>
                <a:cubicBezTo>
                  <a:pt x="227920" y="3320955"/>
                  <a:pt x="240829" y="3330054"/>
                  <a:pt x="255215" y="3330054"/>
                </a:cubicBezTo>
                <a:cubicBezTo>
                  <a:pt x="273972" y="3330054"/>
                  <a:pt x="328564" y="3316406"/>
                  <a:pt x="309807" y="3316406"/>
                </a:cubicBezTo>
                <a:cubicBezTo>
                  <a:pt x="286610" y="3316406"/>
                  <a:pt x="264314" y="3325505"/>
                  <a:pt x="241568" y="3330054"/>
                </a:cubicBezTo>
                <a:cubicBezTo>
                  <a:pt x="138543" y="3433076"/>
                  <a:pt x="243268" y="3307630"/>
                  <a:pt x="378045" y="3384645"/>
                </a:cubicBezTo>
                <a:cubicBezTo>
                  <a:pt x="404541" y="3399786"/>
                  <a:pt x="324839" y="3415159"/>
                  <a:pt x="296159" y="3425588"/>
                </a:cubicBezTo>
                <a:cubicBezTo>
                  <a:pt x="280018" y="3431457"/>
                  <a:pt x="110519" y="3458803"/>
                  <a:pt x="309807" y="3425588"/>
                </a:cubicBezTo>
                <a:cubicBezTo>
                  <a:pt x="589449" y="3456660"/>
                  <a:pt x="326249" y="3425588"/>
                  <a:pt x="227920" y="3425588"/>
                </a:cubicBezTo>
                <a:cubicBezTo>
                  <a:pt x="209163" y="3425588"/>
                  <a:pt x="264314" y="3434687"/>
                  <a:pt x="282511" y="3439236"/>
                </a:cubicBezTo>
                <a:cubicBezTo>
                  <a:pt x="116625" y="3538767"/>
                  <a:pt x="275225" y="3435592"/>
                  <a:pt x="309807" y="3452883"/>
                </a:cubicBezTo>
                <a:cubicBezTo>
                  <a:pt x="333533" y="3464746"/>
                  <a:pt x="262789" y="3477911"/>
                  <a:pt x="241568" y="3493827"/>
                </a:cubicBezTo>
                <a:cubicBezTo>
                  <a:pt x="151654" y="3561262"/>
                  <a:pt x="263436" y="3525797"/>
                  <a:pt x="105090" y="3548418"/>
                </a:cubicBezTo>
                <a:cubicBezTo>
                  <a:pt x="91442" y="3552967"/>
                  <a:pt x="53974" y="3551893"/>
                  <a:pt x="64147" y="3562065"/>
                </a:cubicBezTo>
                <a:cubicBezTo>
                  <a:pt x="80550" y="3578467"/>
                  <a:pt x="109189" y="3575713"/>
                  <a:pt x="132386" y="3575713"/>
                </a:cubicBezTo>
                <a:cubicBezTo>
                  <a:pt x="187166" y="3575713"/>
                  <a:pt x="241568" y="3566614"/>
                  <a:pt x="296159" y="3562065"/>
                </a:cubicBezTo>
                <a:cubicBezTo>
                  <a:pt x="308511" y="3553830"/>
                  <a:pt x="401240" y="3488146"/>
                  <a:pt x="296159" y="3575713"/>
                </a:cubicBezTo>
                <a:cubicBezTo>
                  <a:pt x="252903" y="3611760"/>
                  <a:pt x="232840" y="3610467"/>
                  <a:pt x="173329" y="3630304"/>
                </a:cubicBezTo>
                <a:cubicBezTo>
                  <a:pt x="159681" y="3639403"/>
                  <a:pt x="146627" y="3649462"/>
                  <a:pt x="132386" y="3657600"/>
                </a:cubicBezTo>
                <a:cubicBezTo>
                  <a:pt x="114722" y="3667694"/>
                  <a:pt x="84229" y="3665594"/>
                  <a:pt x="77795" y="3684895"/>
                </a:cubicBezTo>
                <a:cubicBezTo>
                  <a:pt x="73246" y="3698543"/>
                  <a:pt x="105090" y="3693994"/>
                  <a:pt x="118738" y="3698543"/>
                </a:cubicBezTo>
                <a:cubicBezTo>
                  <a:pt x="141484" y="3693994"/>
                  <a:pt x="164473" y="3690521"/>
                  <a:pt x="186977" y="3684895"/>
                </a:cubicBezTo>
                <a:cubicBezTo>
                  <a:pt x="200933" y="3681406"/>
                  <a:pt x="213766" y="3673821"/>
                  <a:pt x="227920" y="3671248"/>
                </a:cubicBezTo>
                <a:cubicBezTo>
                  <a:pt x="264006" y="3664687"/>
                  <a:pt x="300708" y="3662149"/>
                  <a:pt x="337102" y="3657600"/>
                </a:cubicBezTo>
                <a:cubicBezTo>
                  <a:pt x="318905" y="3666698"/>
                  <a:pt x="282511" y="3664550"/>
                  <a:pt x="282511" y="3684895"/>
                </a:cubicBezTo>
                <a:cubicBezTo>
                  <a:pt x="282511" y="3703652"/>
                  <a:pt x="347507" y="3682936"/>
                  <a:pt x="337102" y="3698543"/>
                </a:cubicBezTo>
                <a:cubicBezTo>
                  <a:pt x="321142" y="3722483"/>
                  <a:pt x="255215" y="3725839"/>
                  <a:pt x="255215" y="3725839"/>
                </a:cubicBezTo>
                <a:cubicBezTo>
                  <a:pt x="534269" y="3749092"/>
                  <a:pt x="433679" y="3725490"/>
                  <a:pt x="350750" y="3753134"/>
                </a:cubicBezTo>
                <a:cubicBezTo>
                  <a:pt x="331449" y="3759568"/>
                  <a:pt x="315646" y="3774584"/>
                  <a:pt x="296159" y="3780430"/>
                </a:cubicBezTo>
                <a:cubicBezTo>
                  <a:pt x="278946" y="3785594"/>
                  <a:pt x="74810" y="3813999"/>
                  <a:pt x="309807" y="3780430"/>
                </a:cubicBezTo>
                <a:cubicBezTo>
                  <a:pt x="350750" y="3784979"/>
                  <a:pt x="395790" y="3775654"/>
                  <a:pt x="432636" y="3794077"/>
                </a:cubicBezTo>
                <a:cubicBezTo>
                  <a:pt x="447307" y="3801412"/>
                  <a:pt x="407051" y="3815614"/>
                  <a:pt x="391693" y="3821373"/>
                </a:cubicBezTo>
                <a:cubicBezTo>
                  <a:pt x="369973" y="3829518"/>
                  <a:pt x="346200" y="3830472"/>
                  <a:pt x="323454" y="3835021"/>
                </a:cubicBezTo>
                <a:cubicBezTo>
                  <a:pt x="282511" y="3830472"/>
                  <a:pt x="233580" y="3846090"/>
                  <a:pt x="200624" y="3821373"/>
                </a:cubicBezTo>
                <a:cubicBezTo>
                  <a:pt x="189054" y="3812695"/>
                  <a:pt x="319534" y="3780430"/>
                  <a:pt x="323454" y="3780430"/>
                </a:cubicBezTo>
                <a:cubicBezTo>
                  <a:pt x="337840" y="3780430"/>
                  <a:pt x="295981" y="3789026"/>
                  <a:pt x="282511" y="3794077"/>
                </a:cubicBezTo>
                <a:cubicBezTo>
                  <a:pt x="259572" y="3802679"/>
                  <a:pt x="189773" y="3821373"/>
                  <a:pt x="214272" y="3821373"/>
                </a:cubicBezTo>
                <a:cubicBezTo>
                  <a:pt x="269616" y="3821373"/>
                  <a:pt x="323454" y="3803176"/>
                  <a:pt x="378045" y="3794077"/>
                </a:cubicBezTo>
                <a:cubicBezTo>
                  <a:pt x="364397" y="3798626"/>
                  <a:pt x="322716" y="3807725"/>
                  <a:pt x="337102" y="3807725"/>
                </a:cubicBezTo>
                <a:cubicBezTo>
                  <a:pt x="370037" y="3807725"/>
                  <a:pt x="413977" y="3791198"/>
                  <a:pt x="446284" y="3780430"/>
                </a:cubicBezTo>
                <a:cubicBezTo>
                  <a:pt x="459932" y="3784979"/>
                  <a:pt x="500875" y="3789528"/>
                  <a:pt x="487227" y="3794077"/>
                </a:cubicBezTo>
                <a:cubicBezTo>
                  <a:pt x="434723" y="3811578"/>
                  <a:pt x="323454" y="3821373"/>
                  <a:pt x="323454" y="3821373"/>
                </a:cubicBezTo>
                <a:cubicBezTo>
                  <a:pt x="346200" y="3812274"/>
                  <a:pt x="368228" y="3801117"/>
                  <a:pt x="391693" y="3794077"/>
                </a:cubicBezTo>
                <a:cubicBezTo>
                  <a:pt x="413911" y="3787412"/>
                  <a:pt x="481938" y="3773094"/>
                  <a:pt x="459932" y="3780430"/>
                </a:cubicBezTo>
                <a:cubicBezTo>
                  <a:pt x="424343" y="3792293"/>
                  <a:pt x="314129" y="3815863"/>
                  <a:pt x="350750" y="3807725"/>
                </a:cubicBezTo>
                <a:cubicBezTo>
                  <a:pt x="391693" y="3798627"/>
                  <a:pt x="432356" y="3788159"/>
                  <a:pt x="473580" y="3780430"/>
                </a:cubicBezTo>
                <a:cubicBezTo>
                  <a:pt x="505197" y="3774502"/>
                  <a:pt x="601282" y="3766782"/>
                  <a:pt x="569114" y="3766782"/>
                </a:cubicBezTo>
                <a:cubicBezTo>
                  <a:pt x="484956" y="3766782"/>
                  <a:pt x="429402" y="3782841"/>
                  <a:pt x="350750" y="3794077"/>
                </a:cubicBezTo>
                <a:cubicBezTo>
                  <a:pt x="178848" y="3818634"/>
                  <a:pt x="33540" y="3833872"/>
                  <a:pt x="268863" y="3807725"/>
                </a:cubicBezTo>
                <a:cubicBezTo>
                  <a:pt x="300708" y="3816824"/>
                  <a:pt x="332179" y="3827350"/>
                  <a:pt x="364398" y="3835021"/>
                </a:cubicBezTo>
                <a:cubicBezTo>
                  <a:pt x="427762" y="3850108"/>
                  <a:pt x="497207" y="3846835"/>
                  <a:pt x="555466" y="3875964"/>
                </a:cubicBezTo>
                <a:cubicBezTo>
                  <a:pt x="580216" y="3888339"/>
                  <a:pt x="447887" y="3899889"/>
                  <a:pt x="473580" y="3889612"/>
                </a:cubicBezTo>
                <a:cubicBezTo>
                  <a:pt x="567511" y="3852039"/>
                  <a:pt x="565983" y="3858288"/>
                  <a:pt x="459932" y="3875964"/>
                </a:cubicBezTo>
                <a:cubicBezTo>
                  <a:pt x="400792" y="3871415"/>
                  <a:pt x="340674" y="3873949"/>
                  <a:pt x="282511" y="3862316"/>
                </a:cubicBezTo>
                <a:cubicBezTo>
                  <a:pt x="268404" y="3859495"/>
                  <a:pt x="309622" y="3852620"/>
                  <a:pt x="323454" y="3848668"/>
                </a:cubicBezTo>
                <a:cubicBezTo>
                  <a:pt x="387797" y="3830285"/>
                  <a:pt x="396274" y="3832417"/>
                  <a:pt x="473580" y="3821373"/>
                </a:cubicBezTo>
                <a:cubicBezTo>
                  <a:pt x="487228" y="3816824"/>
                  <a:pt x="500369" y="3810298"/>
                  <a:pt x="514523" y="3807725"/>
                </a:cubicBezTo>
                <a:cubicBezTo>
                  <a:pt x="550609" y="3801164"/>
                  <a:pt x="593188" y="3814422"/>
                  <a:pt x="623705" y="3794077"/>
                </a:cubicBezTo>
                <a:cubicBezTo>
                  <a:pt x="643006" y="3781210"/>
                  <a:pt x="578212" y="3784979"/>
                  <a:pt x="555466" y="3780430"/>
                </a:cubicBezTo>
                <a:cubicBezTo>
                  <a:pt x="564565" y="3757684"/>
                  <a:pt x="592412" y="3734709"/>
                  <a:pt x="582762" y="3712191"/>
                </a:cubicBezTo>
                <a:cubicBezTo>
                  <a:pt x="573112" y="3689673"/>
                  <a:pt x="528112" y="3664511"/>
                  <a:pt x="514523" y="3684895"/>
                </a:cubicBezTo>
                <a:cubicBezTo>
                  <a:pt x="486650" y="3726704"/>
                  <a:pt x="507981" y="3785278"/>
                  <a:pt x="500875" y="3835021"/>
                </a:cubicBezTo>
                <a:cubicBezTo>
                  <a:pt x="498840" y="3849262"/>
                  <a:pt x="491776" y="3862316"/>
                  <a:pt x="487227" y="3875964"/>
                </a:cubicBezTo>
                <a:cubicBezTo>
                  <a:pt x="482678" y="3916907"/>
                  <a:pt x="466807" y="3958159"/>
                  <a:pt x="473580" y="3998794"/>
                </a:cubicBezTo>
                <a:cubicBezTo>
                  <a:pt x="476753" y="4017832"/>
                  <a:pt x="495799" y="4035056"/>
                  <a:pt x="514523" y="4039737"/>
                </a:cubicBezTo>
                <a:cubicBezTo>
                  <a:pt x="572067" y="4054123"/>
                  <a:pt x="632804" y="4048836"/>
                  <a:pt x="691944" y="4053385"/>
                </a:cubicBezTo>
                <a:lnTo>
                  <a:pt x="842069" y="4039737"/>
                </a:lnTo>
                <a:cubicBezTo>
                  <a:pt x="867402" y="4026096"/>
                  <a:pt x="861097" y="3985409"/>
                  <a:pt x="869365" y="3957851"/>
                </a:cubicBezTo>
                <a:cubicBezTo>
                  <a:pt x="870121" y="3955332"/>
                  <a:pt x="889644" y="3870411"/>
                  <a:pt x="896660" y="3862316"/>
                </a:cubicBezTo>
                <a:cubicBezTo>
                  <a:pt x="1112556" y="3613205"/>
                  <a:pt x="1000310" y="3783256"/>
                  <a:pt x="1115024" y="3630304"/>
                </a:cubicBezTo>
                <a:cubicBezTo>
                  <a:pt x="1138504" y="3598997"/>
                  <a:pt x="1163544" y="3568573"/>
                  <a:pt x="1183263" y="3534770"/>
                </a:cubicBezTo>
                <a:cubicBezTo>
                  <a:pt x="1195607" y="3513609"/>
                  <a:pt x="1196970" y="3486915"/>
                  <a:pt x="1210559" y="3466531"/>
                </a:cubicBezTo>
                <a:cubicBezTo>
                  <a:pt x="1271175" y="3375607"/>
                  <a:pt x="1298631" y="3351165"/>
                  <a:pt x="1360684" y="3289110"/>
                </a:cubicBezTo>
                <a:cubicBezTo>
                  <a:pt x="1392529" y="3207224"/>
                  <a:pt x="1424091" y="3125227"/>
                  <a:pt x="1456218" y="3043451"/>
                </a:cubicBezTo>
                <a:cubicBezTo>
                  <a:pt x="1474134" y="2997847"/>
                  <a:pt x="1499793" y="2954715"/>
                  <a:pt x="1510810" y="2906973"/>
                </a:cubicBezTo>
                <a:cubicBezTo>
                  <a:pt x="1544299" y="2761854"/>
                  <a:pt x="1544582" y="2707043"/>
                  <a:pt x="1619992" y="2579427"/>
                </a:cubicBezTo>
                <a:cubicBezTo>
                  <a:pt x="1651470" y="2526156"/>
                  <a:pt x="1695264" y="2481058"/>
                  <a:pt x="1729174" y="2429301"/>
                </a:cubicBezTo>
                <a:cubicBezTo>
                  <a:pt x="1781766" y="2349029"/>
                  <a:pt x="1821139" y="2259977"/>
                  <a:pt x="1879299" y="2183642"/>
                </a:cubicBezTo>
                <a:cubicBezTo>
                  <a:pt x="1967222" y="2068242"/>
                  <a:pt x="2072771" y="1967335"/>
                  <a:pt x="2165902" y="1856095"/>
                </a:cubicBezTo>
                <a:cubicBezTo>
                  <a:pt x="2257196" y="1747050"/>
                  <a:pt x="2382300" y="1557374"/>
                  <a:pt x="2507096" y="1460310"/>
                </a:cubicBezTo>
                <a:lnTo>
                  <a:pt x="3244075" y="887104"/>
                </a:lnTo>
                <a:cubicBezTo>
                  <a:pt x="3267835" y="869079"/>
                  <a:pt x="3343288" y="843009"/>
                  <a:pt x="3366905" y="832513"/>
                </a:cubicBezTo>
                <a:cubicBezTo>
                  <a:pt x="3385496" y="824250"/>
                  <a:pt x="3403711" y="815098"/>
                  <a:pt x="3421496" y="805218"/>
                </a:cubicBezTo>
                <a:cubicBezTo>
                  <a:pt x="3457586" y="785168"/>
                  <a:pt x="3504046" y="752084"/>
                  <a:pt x="3544326" y="736979"/>
                </a:cubicBezTo>
                <a:cubicBezTo>
                  <a:pt x="3561889" y="730393"/>
                  <a:pt x="3581289" y="729741"/>
                  <a:pt x="3598917" y="723331"/>
                </a:cubicBezTo>
                <a:cubicBezTo>
                  <a:pt x="3649602" y="704900"/>
                  <a:pt x="3747537" y="660450"/>
                  <a:pt x="3789986" y="627797"/>
                </a:cubicBezTo>
                <a:cubicBezTo>
                  <a:pt x="3861107" y="573088"/>
                  <a:pt x="3890671" y="513464"/>
                  <a:pt x="3953759" y="450376"/>
                </a:cubicBezTo>
                <a:cubicBezTo>
                  <a:pt x="3974357" y="429778"/>
                  <a:pt x="3999252" y="413982"/>
                  <a:pt x="4021998" y="395785"/>
                </a:cubicBezTo>
                <a:cubicBezTo>
                  <a:pt x="4035646" y="373039"/>
                  <a:pt x="4052168" y="351786"/>
                  <a:pt x="4062941" y="327546"/>
                </a:cubicBezTo>
                <a:cubicBezTo>
                  <a:pt x="4070559" y="310406"/>
                  <a:pt x="4066648" y="288861"/>
                  <a:pt x="4076589" y="272955"/>
                </a:cubicBezTo>
                <a:cubicBezTo>
                  <a:pt x="4112755" y="215089"/>
                  <a:pt x="4156790" y="162467"/>
                  <a:pt x="4199418" y="109182"/>
                </a:cubicBezTo>
                <a:cubicBezTo>
                  <a:pt x="4258833" y="34913"/>
                  <a:pt x="4222108" y="100140"/>
                  <a:pt x="4294953" y="27295"/>
                </a:cubicBezTo>
                <a:cubicBezTo>
                  <a:pt x="4302146" y="20102"/>
                  <a:pt x="4304052" y="9098"/>
                  <a:pt x="430860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7533563" y="6371550"/>
            <a:ext cx="1502107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ynı Yanın Köşesi Yuvarlatılmış Dikdörtgen 1"/>
          <p:cNvSpPr/>
          <p:nvPr/>
        </p:nvSpPr>
        <p:spPr>
          <a:xfrm>
            <a:off x="348018" y="280748"/>
            <a:ext cx="4572000" cy="1645563"/>
          </a:xfrm>
          <a:prstGeom prst="round2SameRect">
            <a:avLst>
              <a:gd name="adj1" fmla="val 1019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Kromozom: </a:t>
            </a:r>
            <a:r>
              <a:rPr lang="tr-T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çekirdek içindeki en büyük yapıdır. </a:t>
            </a:r>
            <a:endParaRPr lang="tr-T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Aynı Yanın Köşesi Yuvarlatılmış Dikdörtgen 2"/>
          <p:cNvSpPr/>
          <p:nvPr/>
        </p:nvSpPr>
        <p:spPr>
          <a:xfrm>
            <a:off x="2879678" y="5332695"/>
            <a:ext cx="6055058" cy="1235154"/>
          </a:xfrm>
          <a:prstGeom prst="round2SameRect">
            <a:avLst>
              <a:gd name="adj1" fmla="val 10190"/>
              <a:gd name="adj2" fmla="val 0"/>
            </a:avLst>
          </a:prstGeom>
          <a:solidFill>
            <a:srgbClr val="D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Tüm canlıların hücrelerinde her canlı türüne ve kendine özgü özellikleri taşıyan kromozom bulunur.</a:t>
            </a:r>
            <a:endParaRPr lang="tr-TR" sz="2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" y="2466991"/>
            <a:ext cx="4141242" cy="232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44" y="631686"/>
            <a:ext cx="3392892" cy="3859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0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omozo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15051" y="4926842"/>
            <a:ext cx="4572000" cy="18158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Kromozomlar </a:t>
            </a: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hücrenin normal yaşam evresinde görülmezler, sadece çekirdek bölünmesi sırasında görülür. </a:t>
            </a:r>
          </a:p>
        </p:txBody>
      </p:sp>
    </p:spTree>
    <p:extLst>
      <p:ext uri="{BB962C8B-B14F-4D97-AF65-F5344CB8AC3E}">
        <p14:creationId xmlns:p14="http://schemas.microsoft.com/office/powerpoint/2010/main" val="20608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4716" y="259307"/>
            <a:ext cx="8734568" cy="105087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Her canlı türünün kendine özgü kromozom sayısı vardır.</a:t>
            </a:r>
          </a:p>
          <a:p>
            <a:pPr algn="ctr"/>
            <a:r>
              <a:rPr lang="tr-TR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Kromozom sayısı canlı türlerinde değişiklik gösterir.</a:t>
            </a:r>
            <a:endParaRPr lang="tr-TR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4716" y="4612940"/>
            <a:ext cx="1433015" cy="832518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Soğan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388357" y="4612939"/>
            <a:ext cx="1596788" cy="832518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Eğrelti otu 500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31306" y="4612939"/>
            <a:ext cx="1433015" cy="832518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 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219665" y="4612939"/>
            <a:ext cx="1624083" cy="832518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Keçi</a:t>
            </a:r>
          </a:p>
          <a:p>
            <a:pPr algn="ctr"/>
            <a:r>
              <a:rPr lang="tr-T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14" y="2333767"/>
            <a:ext cx="1984470" cy="216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ergenlik dönem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33767"/>
            <a:ext cx="2101755" cy="216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ÄRELTÄ° OTU ile ilgili gÃ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585" y="2333767"/>
            <a:ext cx="2066354" cy="216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2333767"/>
            <a:ext cx="1799886" cy="216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7533563" y="6371550"/>
            <a:ext cx="1502107" cy="365125"/>
          </a:xfrm>
        </p:spPr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0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4716" y="259307"/>
            <a:ext cx="8734568" cy="15285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Aynı kromozom sayısına sahip iki canlı aynı türden olmak zorunda değildir. Kromozom içindeki gen sayısı ve özelliklerin farklı olmasından canlıda farklı olur.</a:t>
            </a:r>
            <a:endParaRPr lang="tr-T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63624" y="4612939"/>
            <a:ext cx="1433015" cy="832518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Soğan</a:t>
            </a:r>
          </a:p>
          <a:p>
            <a:pPr algn="ctr"/>
            <a:r>
              <a:rPr lang="tr-T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</a:t>
            </a:r>
            <a:endParaRPr lang="tr-T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463420" y="4612939"/>
            <a:ext cx="1596788" cy="832518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Güvercin 16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885897" y="4612939"/>
            <a:ext cx="1433015" cy="832518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İnsan </a:t>
            </a:r>
          </a:p>
          <a:p>
            <a:pPr algn="ctr"/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219664" y="4612939"/>
            <a:ext cx="1624083" cy="832518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Moli</a:t>
            </a:r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balığı </a:t>
            </a:r>
          </a:p>
          <a:p>
            <a:pPr algn="ctr"/>
            <a:r>
              <a:rPr lang="tr-T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6" y="2565778"/>
            <a:ext cx="1897210" cy="182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7" y="2565780"/>
            <a:ext cx="1882111" cy="184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0" y="2565779"/>
            <a:ext cx="1799886" cy="182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ergenlik dönemi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68" y="2565780"/>
            <a:ext cx="1977647" cy="184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HASAN YILMAZ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927</Words>
  <Application>Microsoft Office PowerPoint</Application>
  <PresentationFormat>Ekran Gösterisi (4:3)</PresentationFormat>
  <Paragraphs>406</Paragraphs>
  <Slides>40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Century</vt:lpstr>
      <vt:lpstr>Constantia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 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yılmaz</dc:creator>
  <cp:lastModifiedBy>hasan yılmaz</cp:lastModifiedBy>
  <cp:revision>42</cp:revision>
  <dcterms:created xsi:type="dcterms:W3CDTF">2018-07-30T18:58:58Z</dcterms:created>
  <dcterms:modified xsi:type="dcterms:W3CDTF">2019-10-02T17:28:56Z</dcterms:modified>
</cp:coreProperties>
</file>