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sldIdLst>
    <p:sldId id="266" r:id="rId2"/>
    <p:sldId id="260" r:id="rId3"/>
    <p:sldId id="265" r:id="rId4"/>
    <p:sldId id="264" r:id="rId5"/>
    <p:sldId id="263" r:id="rId6"/>
    <p:sldId id="284" r:id="rId7"/>
    <p:sldId id="262" r:id="rId8"/>
    <p:sldId id="257" r:id="rId9"/>
    <p:sldId id="283" r:id="rId10"/>
    <p:sldId id="267" r:id="rId11"/>
    <p:sldId id="268" r:id="rId12"/>
    <p:sldId id="285" r:id="rId13"/>
    <p:sldId id="286" r:id="rId14"/>
    <p:sldId id="287" r:id="rId15"/>
    <p:sldId id="288" r:id="rId16"/>
    <p:sldId id="290" r:id="rId17"/>
    <p:sldId id="292" r:id="rId18"/>
    <p:sldId id="291" r:id="rId19"/>
    <p:sldId id="289" r:id="rId20"/>
    <p:sldId id="269" r:id="rId21"/>
    <p:sldId id="279" r:id="rId22"/>
    <p:sldId id="275" r:id="rId23"/>
    <p:sldId id="280" r:id="rId24"/>
    <p:sldId id="276" r:id="rId25"/>
    <p:sldId id="281" r:id="rId26"/>
    <p:sldId id="274" r:id="rId27"/>
    <p:sldId id="282" r:id="rId28"/>
    <p:sldId id="27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65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9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01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78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490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328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16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2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46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46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079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278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3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0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429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2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E4CE-BE88-45B7-BA1E-CB07982DC9D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8D807F-DC32-4B1E-88A5-FCC21124B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0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16988" y="63614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latin typeface="Book Antiqua" panose="02040602050305030304" pitchFamily="18" charset="0"/>
              </a:rPr>
              <a:t>5.SINIF 1. ÜNİTE</a:t>
            </a:r>
            <a:br>
              <a:rPr lang="tr-TR" sz="5400" b="1" dirty="0" smtClean="0">
                <a:latin typeface="Book Antiqua" panose="02040602050305030304" pitchFamily="18" charset="0"/>
              </a:rPr>
            </a:br>
            <a:r>
              <a:rPr lang="tr-TR" sz="5400" b="1" dirty="0" smtClean="0">
                <a:latin typeface="Book Antiqua" panose="02040602050305030304" pitchFamily="18" charset="0"/>
              </a:rPr>
              <a:t>GÜNEŞ VE AY </a:t>
            </a:r>
            <a:endParaRPr lang="tr-TR" sz="5400" b="1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16921" y="2646217"/>
            <a:ext cx="7063694" cy="3685309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Book Antiqua" panose="02040602050305030304" pitchFamily="18" charset="0"/>
              </a:rPr>
              <a:t>İÇİNDEKİLER</a:t>
            </a:r>
          </a:p>
          <a:p>
            <a:r>
              <a:rPr lang="tr-TR" sz="3200" b="1" dirty="0" smtClean="0">
                <a:latin typeface="Book Antiqua" panose="02040602050305030304" pitchFamily="18" charset="0"/>
              </a:rPr>
              <a:t>ÜNİTE TEKRARI</a:t>
            </a:r>
          </a:p>
          <a:p>
            <a:r>
              <a:rPr lang="tr-TR" sz="3200" b="1" dirty="0" smtClean="0">
                <a:latin typeface="Book Antiqua" panose="02040602050305030304" pitchFamily="18" charset="0"/>
              </a:rPr>
              <a:t>ETKİNLİKLER</a:t>
            </a:r>
          </a:p>
          <a:p>
            <a:r>
              <a:rPr lang="tr-TR" sz="3200" b="1" dirty="0" smtClean="0">
                <a:latin typeface="Book Antiqua" panose="02040602050305030304" pitchFamily="18" charset="0"/>
              </a:rPr>
              <a:t>2019 PYBS ÇIKMIŞ SORULAR</a:t>
            </a:r>
          </a:p>
          <a:p>
            <a:r>
              <a:rPr lang="tr-TR" sz="3200" b="1" dirty="0" smtClean="0">
                <a:latin typeface="Book Antiqua" panose="02040602050305030304" pitchFamily="18" charset="0"/>
              </a:rPr>
              <a:t>2018 PYBS ÇIKMIŞ SORULAR</a:t>
            </a:r>
            <a:endParaRPr lang="tr-TR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10187" t="25491" r="43155" b="14246"/>
          <a:stretch/>
        </p:blipFill>
        <p:spPr bwMode="auto">
          <a:xfrm>
            <a:off x="1593273" y="235527"/>
            <a:ext cx="10127671" cy="6497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2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10187" t="25491" r="43155" b="14246"/>
          <a:stretch/>
        </p:blipFill>
        <p:spPr bwMode="auto">
          <a:xfrm>
            <a:off x="1593273" y="235527"/>
            <a:ext cx="10127671" cy="6497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4336473" y="2355273"/>
            <a:ext cx="1842654" cy="3054926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>
            <a:off x="4336473" y="3882736"/>
            <a:ext cx="1842654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4336473" y="2230582"/>
            <a:ext cx="1842654" cy="3179617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</a:t>
            </a:r>
            <a:r>
              <a:rPr lang="tr-TR" dirty="0" smtClean="0"/>
              <a:t>PYBS </a:t>
            </a:r>
            <a:endParaRPr lang="tr-TR" dirty="0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12278" t="23101" r="62346" b="47430"/>
          <a:stretch/>
        </p:blipFill>
        <p:spPr bwMode="auto">
          <a:xfrm>
            <a:off x="2923310" y="1905000"/>
            <a:ext cx="5999017" cy="3823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29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PYBS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2278" t="23101" r="62346" b="47430"/>
          <a:stretch/>
        </p:blipFill>
        <p:spPr bwMode="auto">
          <a:xfrm>
            <a:off x="2978727" y="1869708"/>
            <a:ext cx="6165273" cy="3976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Halka 4"/>
          <p:cNvSpPr/>
          <p:nvPr/>
        </p:nvSpPr>
        <p:spPr>
          <a:xfrm>
            <a:off x="3367716" y="3858163"/>
            <a:ext cx="386865" cy="38621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PYBS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6636" t="60463" r="61976" b="2444"/>
          <a:stretch/>
        </p:blipFill>
        <p:spPr bwMode="auto">
          <a:xfrm>
            <a:off x="2826326" y="1399309"/>
            <a:ext cx="6525491" cy="4156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5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PYBS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6636" t="60463" r="61976" b="2444"/>
          <a:stretch/>
        </p:blipFill>
        <p:spPr bwMode="auto">
          <a:xfrm>
            <a:off x="2909454" y="1302327"/>
            <a:ext cx="6483927" cy="4253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Halka 4"/>
          <p:cNvSpPr/>
          <p:nvPr/>
        </p:nvSpPr>
        <p:spPr>
          <a:xfrm>
            <a:off x="6855335" y="4052127"/>
            <a:ext cx="386865" cy="38621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PYBS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0071" t="23174" r="61621" b="9186"/>
          <a:stretch/>
        </p:blipFill>
        <p:spPr bwMode="auto">
          <a:xfrm>
            <a:off x="3034145" y="1233055"/>
            <a:ext cx="5418996" cy="5486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06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PYBS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0071" t="23174" r="61621" b="9186"/>
          <a:stretch/>
        </p:blipFill>
        <p:spPr bwMode="auto">
          <a:xfrm>
            <a:off x="3020292" y="1219200"/>
            <a:ext cx="5432850" cy="5514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Halka 5"/>
          <p:cNvSpPr/>
          <p:nvPr/>
        </p:nvSpPr>
        <p:spPr>
          <a:xfrm>
            <a:off x="3686370" y="4924963"/>
            <a:ext cx="386865" cy="38621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PYBS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40014" t="23515" r="28572" b="43788"/>
          <a:stretch/>
        </p:blipFill>
        <p:spPr bwMode="auto">
          <a:xfrm>
            <a:off x="3089565" y="1357745"/>
            <a:ext cx="6001010" cy="3860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8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2019 PYBS 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40014" t="23515" r="28572" b="43788"/>
          <a:stretch/>
        </p:blipFill>
        <p:spPr bwMode="auto">
          <a:xfrm>
            <a:off x="3048000" y="1357745"/>
            <a:ext cx="6042575" cy="3860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Halka 4"/>
          <p:cNvSpPr/>
          <p:nvPr/>
        </p:nvSpPr>
        <p:spPr>
          <a:xfrm>
            <a:off x="3367716" y="4024418"/>
            <a:ext cx="386865" cy="38621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10516" t="25070" r="42786" b="12566"/>
          <a:stretch/>
        </p:blipFill>
        <p:spPr bwMode="auto">
          <a:xfrm>
            <a:off x="166255" y="0"/>
            <a:ext cx="1151312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91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2018 PYBS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0900" t="24859" r="61976" b="23935"/>
          <a:stretch/>
        </p:blipFill>
        <p:spPr bwMode="auto">
          <a:xfrm>
            <a:off x="3075709" y="1440873"/>
            <a:ext cx="5735776" cy="5070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68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PYBS</a:t>
            </a:r>
          </a:p>
        </p:txBody>
      </p:sp>
      <p:pic>
        <p:nvPicPr>
          <p:cNvPr id="6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0900" t="24859" r="61976" b="23935"/>
          <a:stretch/>
        </p:blipFill>
        <p:spPr bwMode="auto">
          <a:xfrm>
            <a:off x="3172690" y="1508962"/>
            <a:ext cx="5735776" cy="5084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Halka 3"/>
          <p:cNvSpPr/>
          <p:nvPr/>
        </p:nvSpPr>
        <p:spPr>
          <a:xfrm>
            <a:off x="3783352" y="5001489"/>
            <a:ext cx="373011" cy="290947"/>
          </a:xfrm>
          <a:prstGeom prst="donut">
            <a:avLst>
              <a:gd name="adj" fmla="val 1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PYBS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0647" t="41081" r="61621" b="19838"/>
          <a:stretch/>
        </p:blipFill>
        <p:spPr bwMode="auto">
          <a:xfrm>
            <a:off x="3061855" y="1537856"/>
            <a:ext cx="5789184" cy="391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PYBS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0647" t="41081" r="61621" b="19838"/>
          <a:stretch/>
        </p:blipFill>
        <p:spPr bwMode="auto">
          <a:xfrm>
            <a:off x="3075709" y="1454727"/>
            <a:ext cx="5775330" cy="399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Halka 4"/>
          <p:cNvSpPr/>
          <p:nvPr/>
        </p:nvSpPr>
        <p:spPr>
          <a:xfrm>
            <a:off x="3686370" y="3865416"/>
            <a:ext cx="373011" cy="290947"/>
          </a:xfrm>
          <a:prstGeom prst="donut">
            <a:avLst>
              <a:gd name="adj" fmla="val 1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PYBS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39689" t="24649" r="31415" b="3500"/>
          <a:stretch/>
        </p:blipFill>
        <p:spPr bwMode="auto">
          <a:xfrm>
            <a:off x="3075709" y="1454727"/>
            <a:ext cx="5043055" cy="5403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9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PYBS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39689" t="24649" r="31415" b="3500"/>
          <a:stretch/>
        </p:blipFill>
        <p:spPr bwMode="auto">
          <a:xfrm>
            <a:off x="3200400" y="1343891"/>
            <a:ext cx="5389418" cy="5514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Halka 5"/>
          <p:cNvSpPr/>
          <p:nvPr/>
        </p:nvSpPr>
        <p:spPr>
          <a:xfrm>
            <a:off x="3589389" y="5777344"/>
            <a:ext cx="373011" cy="346366"/>
          </a:xfrm>
          <a:prstGeom prst="donut">
            <a:avLst>
              <a:gd name="adj" fmla="val 1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PYBS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39333" t="39395" r="30940" b="4980"/>
          <a:stretch/>
        </p:blipFill>
        <p:spPr bwMode="auto">
          <a:xfrm>
            <a:off x="3089565" y="1440873"/>
            <a:ext cx="5753038" cy="4470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17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PYBS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39333" t="39395" r="30940" b="4980"/>
          <a:stretch/>
        </p:blipFill>
        <p:spPr bwMode="auto">
          <a:xfrm>
            <a:off x="3034145" y="1371600"/>
            <a:ext cx="5808457" cy="454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Halka 4"/>
          <p:cNvSpPr/>
          <p:nvPr/>
        </p:nvSpPr>
        <p:spPr>
          <a:xfrm>
            <a:off x="3533970" y="4655125"/>
            <a:ext cx="373011" cy="290947"/>
          </a:xfrm>
          <a:prstGeom prst="donut">
            <a:avLst>
              <a:gd name="adj" fmla="val 1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1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10619" t="22596" r="42777" b="13918"/>
          <a:stretch/>
        </p:blipFill>
        <p:spPr bwMode="auto">
          <a:xfrm>
            <a:off x="138545" y="0"/>
            <a:ext cx="11887200" cy="6511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84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 rotWithShape="1">
          <a:blip r:embed="rId2"/>
          <a:srcRect l="10358" t="25003" r="43391" b="12938"/>
          <a:stretch/>
        </p:blipFill>
        <p:spPr bwMode="auto">
          <a:xfrm>
            <a:off x="193964" y="1"/>
            <a:ext cx="114854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1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10425" t="25070" r="43138" b="12569"/>
          <a:stretch/>
        </p:blipFill>
        <p:spPr bwMode="auto">
          <a:xfrm>
            <a:off x="180109" y="0"/>
            <a:ext cx="1183178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65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10543" t="25070" r="43016" b="14886"/>
          <a:stretch/>
        </p:blipFill>
        <p:spPr bwMode="auto">
          <a:xfrm>
            <a:off x="1731819" y="457200"/>
            <a:ext cx="9822872" cy="6109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5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10543" t="25070" r="43016" b="14886"/>
          <a:stretch/>
        </p:blipFill>
        <p:spPr bwMode="auto">
          <a:xfrm>
            <a:off x="1731819" y="457200"/>
            <a:ext cx="9822872" cy="6109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rtı 1"/>
          <p:cNvSpPr/>
          <p:nvPr/>
        </p:nvSpPr>
        <p:spPr>
          <a:xfrm>
            <a:off x="2951018" y="2078181"/>
            <a:ext cx="304800" cy="3186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rtı 4"/>
          <p:cNvSpPr/>
          <p:nvPr/>
        </p:nvSpPr>
        <p:spPr>
          <a:xfrm>
            <a:off x="2951018" y="2452254"/>
            <a:ext cx="304800" cy="3186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rtı 5"/>
          <p:cNvSpPr/>
          <p:nvPr/>
        </p:nvSpPr>
        <p:spPr>
          <a:xfrm>
            <a:off x="2951018" y="3131126"/>
            <a:ext cx="304800" cy="3186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rtı 6"/>
          <p:cNvSpPr/>
          <p:nvPr/>
        </p:nvSpPr>
        <p:spPr>
          <a:xfrm>
            <a:off x="2951018" y="4281053"/>
            <a:ext cx="304800" cy="3186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rtı 7"/>
          <p:cNvSpPr/>
          <p:nvPr/>
        </p:nvSpPr>
        <p:spPr>
          <a:xfrm>
            <a:off x="2951018" y="4641271"/>
            <a:ext cx="304800" cy="3186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Eksi 2"/>
          <p:cNvSpPr/>
          <p:nvPr/>
        </p:nvSpPr>
        <p:spPr>
          <a:xfrm>
            <a:off x="2951018" y="3498270"/>
            <a:ext cx="290946" cy="3117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Eksi 8"/>
          <p:cNvSpPr/>
          <p:nvPr/>
        </p:nvSpPr>
        <p:spPr>
          <a:xfrm>
            <a:off x="2971799" y="3906980"/>
            <a:ext cx="290946" cy="3117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10545" t="24016" r="43462" b="13189"/>
          <a:stretch/>
        </p:blipFill>
        <p:spPr bwMode="auto">
          <a:xfrm>
            <a:off x="1884218" y="277092"/>
            <a:ext cx="9892146" cy="6580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27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10545" t="24016" r="43462" b="13189"/>
          <a:stretch/>
        </p:blipFill>
        <p:spPr bwMode="auto">
          <a:xfrm>
            <a:off x="1884218" y="277092"/>
            <a:ext cx="9892146" cy="6580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909454" y="2369128"/>
            <a:ext cx="1163782" cy="277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Güneş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137563" y="2369128"/>
            <a:ext cx="1163782" cy="277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Ay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4393478" y="2369128"/>
            <a:ext cx="1163782" cy="277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Dünya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229696" y="4520711"/>
            <a:ext cx="1163782" cy="277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teleskop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3491345" y="3781175"/>
            <a:ext cx="1163782" cy="277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küresel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7772399" y="3108664"/>
            <a:ext cx="1163782" cy="277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Ay 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2589212" y="3108664"/>
            <a:ext cx="1163782" cy="277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Güneş 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3048000" y="5242264"/>
            <a:ext cx="1286885" cy="230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uydusudur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99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56</Words>
  <Application>Microsoft Office PowerPoint</Application>
  <PresentationFormat>Geniş ekran</PresentationFormat>
  <Paragraphs>30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Book Antiqua</vt:lpstr>
      <vt:lpstr>Century Gothic</vt:lpstr>
      <vt:lpstr>Wingdings 3</vt:lpstr>
      <vt:lpstr>Duman</vt:lpstr>
      <vt:lpstr>5.SINIF 1. ÜNİTE GÜNEŞ VE AY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2019 PYBS </vt:lpstr>
      <vt:lpstr>2019 PYBS </vt:lpstr>
      <vt:lpstr>2019 PYBS </vt:lpstr>
      <vt:lpstr>2019 PYBS </vt:lpstr>
      <vt:lpstr>2019 PYBS </vt:lpstr>
      <vt:lpstr>2019 PYBS </vt:lpstr>
      <vt:lpstr>2019 PYBS </vt:lpstr>
      <vt:lpstr>2019 PYBS </vt:lpstr>
      <vt:lpstr>2018 PYBS</vt:lpstr>
      <vt:lpstr>2018 PYBS</vt:lpstr>
      <vt:lpstr>2018 PYBS</vt:lpstr>
      <vt:lpstr>2018 PYBS</vt:lpstr>
      <vt:lpstr>2018 PYBS</vt:lpstr>
      <vt:lpstr>2018 PYBS</vt:lpstr>
      <vt:lpstr>2018 PYBS</vt:lpstr>
      <vt:lpstr>2018 PYBS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5.SINIF 1. ÜNİTE GÜNEŞ VE AY </dc:title>
  <dc:creator>ronaldinho424</dc:creator>
  <cp:lastModifiedBy>ronaldinho424</cp:lastModifiedBy>
  <cp:revision>6</cp:revision>
  <dcterms:created xsi:type="dcterms:W3CDTF">2020-04-27T23:50:22Z</dcterms:created>
  <dcterms:modified xsi:type="dcterms:W3CDTF">2020-04-28T01:47:44Z</dcterms:modified>
</cp:coreProperties>
</file>