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74" r:id="rId3"/>
    <p:sldId id="275" r:id="rId4"/>
    <p:sldId id="266" r:id="rId5"/>
    <p:sldId id="267" r:id="rId6"/>
    <p:sldId id="278" r:id="rId7"/>
    <p:sldId id="283" r:id="rId8"/>
    <p:sldId id="281" r:id="rId9"/>
    <p:sldId id="284" r:id="rId10"/>
    <p:sldId id="277" r:id="rId11"/>
    <p:sldId id="276" r:id="rId12"/>
    <p:sldId id="280" r:id="rId13"/>
    <p:sldId id="265" r:id="rId14"/>
    <p:sldId id="285" r:id="rId15"/>
    <p:sldId id="282" r:id="rId16"/>
    <p:sldId id="257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95" autoAdjust="0"/>
    <p:restoredTop sz="94660"/>
  </p:normalViewPr>
  <p:slideViewPr>
    <p:cSldViewPr>
      <p:cViewPr varScale="1">
        <p:scale>
          <a:sx n="75" d="100"/>
          <a:sy n="75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10.4.2020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10.4.2020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6.SINIF FEN BİLİMLERİ</a:t>
            </a:r>
            <a:b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İÇ SALGI BEZLERİ </a:t>
            </a:r>
            <a:b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(HORMANAL SİSTEM) </a:t>
            </a:r>
            <a:b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ENDOKRİN SİSTEM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b="1" dirty="0" smtClean="0">
                <a:solidFill>
                  <a:srgbClr val="7030A0"/>
                </a:solidFill>
              </a:rPr>
              <a:t>ZİYA KART</a:t>
            </a:r>
          </a:p>
          <a:p>
            <a:pPr marL="0" indent="0" algn="ctr">
              <a:buNone/>
            </a:pPr>
            <a:r>
              <a:rPr lang="tr-TR" sz="3200" b="1" dirty="0" smtClean="0">
                <a:solidFill>
                  <a:srgbClr val="7030A0"/>
                </a:solidFill>
              </a:rPr>
              <a:t>FEN BİLİMLERİ ÖĞRETMENİ</a:t>
            </a:r>
            <a:endParaRPr lang="tr-TR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laser.wav"/>
          </p:stSnd>
        </p:sndAc>
      </p:transition>
    </mc:Choice>
    <mc:Fallback xmlns="">
      <p:transition spd="slow">
        <p:circl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60040"/>
          </a:xfrm>
        </p:spPr>
        <p:txBody>
          <a:bodyPr>
            <a:noAutofit/>
          </a:bodyPr>
          <a:lstStyle/>
          <a:p>
            <a:r>
              <a:rPr lang="tr-TR" sz="3200" dirty="0" smtClean="0"/>
              <a:t>İÇ SALGI BEZLERİ İSİMLERİ VE HORMONLARI</a:t>
            </a:r>
            <a:endParaRPr lang="tr-TR" sz="3200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7931224" cy="5688632"/>
          </a:xfrm>
        </p:spPr>
      </p:pic>
    </p:spTree>
    <p:extLst>
      <p:ext uri="{BB962C8B-B14F-4D97-AF65-F5344CB8AC3E}">
        <p14:creationId xmlns:p14="http://schemas.microsoft.com/office/powerpoint/2010/main" val="38596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60040"/>
          </a:xfrm>
        </p:spPr>
        <p:txBody>
          <a:bodyPr>
            <a:noAutofit/>
          </a:bodyPr>
          <a:lstStyle/>
          <a:p>
            <a:r>
              <a:rPr lang="tr-TR" sz="3200" dirty="0" smtClean="0"/>
              <a:t>İÇ SALGI BEZLERİ İSİMLERİ VE HORMONLARI</a:t>
            </a:r>
            <a:endParaRPr lang="tr-TR" sz="3200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2696"/>
            <a:ext cx="8075240" cy="5616624"/>
          </a:xfrm>
        </p:spPr>
      </p:pic>
    </p:spTree>
    <p:extLst>
      <p:ext uri="{BB962C8B-B14F-4D97-AF65-F5344CB8AC3E}">
        <p14:creationId xmlns:p14="http://schemas.microsoft.com/office/powerpoint/2010/main" val="38596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60040"/>
          </a:xfrm>
        </p:spPr>
        <p:txBody>
          <a:bodyPr>
            <a:noAutofit/>
          </a:bodyPr>
          <a:lstStyle/>
          <a:p>
            <a:r>
              <a:rPr lang="tr-TR" sz="3200" dirty="0" smtClean="0"/>
              <a:t>İÇ SALGI BEZLERİ İSİMLERİ VE HORMONLARI</a:t>
            </a:r>
            <a:endParaRPr lang="tr-TR" sz="32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424936" cy="5472608"/>
          </a:xfrm>
        </p:spPr>
      </p:pic>
    </p:spTree>
    <p:extLst>
      <p:ext uri="{BB962C8B-B14F-4D97-AF65-F5344CB8AC3E}">
        <p14:creationId xmlns:p14="http://schemas.microsoft.com/office/powerpoint/2010/main" val="33153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360040"/>
          </a:xfrm>
        </p:spPr>
        <p:txBody>
          <a:bodyPr>
            <a:noAutofit/>
          </a:bodyPr>
          <a:lstStyle/>
          <a:p>
            <a:r>
              <a:rPr lang="tr-TR" sz="3200" dirty="0" smtClean="0"/>
              <a:t>İÇ SALGI BEZLERİ İSİMLERİ VE HORMONLARI</a:t>
            </a:r>
            <a:endParaRPr lang="tr-TR" sz="3200" dirty="0"/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8583169"/>
              </p:ext>
            </p:extLst>
          </p:nvPr>
        </p:nvGraphicFramePr>
        <p:xfrm>
          <a:off x="323850" y="548680"/>
          <a:ext cx="8712646" cy="633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862"/>
                <a:gridCol w="1728192"/>
                <a:gridCol w="5328592"/>
              </a:tblGrid>
              <a:tr h="648072">
                <a:tc>
                  <a:txBody>
                    <a:bodyPr/>
                    <a:lstStyle/>
                    <a:p>
                      <a:r>
                        <a:rPr lang="tr-TR" dirty="0" smtClean="0"/>
                        <a:t>İÇ SALGI BEZİ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SALGILADIĞI HORMON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GÖREVİ</a:t>
                      </a:r>
                      <a:endParaRPr lang="tr-TR" sz="1600" dirty="0"/>
                    </a:p>
                  </a:txBody>
                  <a:tcPr/>
                </a:tc>
              </a:tr>
              <a:tr h="1215207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HİPOFİZ BEZİ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/>
                        <a:t>BÜYÜME HORMONU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/>
                        <a:t>PROLAKTİN HORMONU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1050" dirty="0" smtClean="0"/>
                        <a:t>    (ANNE SÜTÜNÜN ÜRETİMİNİ SAĞLAR.)</a:t>
                      </a:r>
                      <a:endParaRPr lang="tr-T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</a:rPr>
                        <a:t>YAŞA BAĞLI ORANTILI BÜYÜME VE GELİŞMEYİ</a:t>
                      </a: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</a:rPr>
                        <a:t> SAĞLAR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</a:rPr>
                        <a:t>AZ SALINCA CÜCELİK ÇOK SALININCA DEVLİK OLUŞUR.</a:t>
                      </a:r>
                      <a:endParaRPr lang="tr-TR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</a:rPr>
                        <a:t>İÇ SALGI BEZLERİNİN ÇALIŞMASINI DÜZENLER VE DENETLER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</a:rPr>
                        <a:t>İÇ SALGI BEZLERİ VE SİNİR SİSTEMİ ARASINDA UYUMU DÜZNLER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29011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TİROİT BEZİ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TİROKSİN</a:t>
                      </a:r>
                    </a:p>
                    <a:p>
                      <a:r>
                        <a:rPr lang="tr-TR" sz="1600" dirty="0" smtClean="0"/>
                        <a:t>KALSİTONİN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TİROT</a:t>
                      </a: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 İYOT VARILIĞINDA ÇALIŞIR.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BÜYÜMEYİ GELİŞMEYİ SAĞLAMAKLA BERABER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TÜM KİMYASAL OLAYLARIN ÇALIŞMASINI DÜZENLER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VÜCUT </a:t>
                      </a:r>
                      <a:r>
                        <a:rPr lang="tr-TR" sz="1600" b="1" u="sng" baseline="0" dirty="0" smtClean="0">
                          <a:solidFill>
                            <a:srgbClr val="002060"/>
                          </a:solidFill>
                        </a:rPr>
                        <a:t>METABOLİZMASINI DÜZENLER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EKSİKLİĞİNDE GUATR OLUŞUR</a:t>
                      </a:r>
                      <a:endParaRPr lang="tr-TR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29011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BÖBREKÜSTÜ BEZLERİ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ADRENALİN</a:t>
                      </a:r>
                    </a:p>
                    <a:p>
                      <a:r>
                        <a:rPr lang="tr-TR" sz="1600" dirty="0" smtClean="0"/>
                        <a:t>ALDESTERON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ADRENALİN KORKU ,HEYECAN</a:t>
                      </a: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 VB. DURUMLARDA ARTAR. VÜCUT </a:t>
                      </a:r>
                      <a:r>
                        <a:rPr lang="tr-TR" sz="1600" b="1" u="sng" baseline="0" dirty="0" smtClean="0">
                          <a:solidFill>
                            <a:srgbClr val="002060"/>
                          </a:solidFill>
                        </a:rPr>
                        <a:t>METABOLİZMASINI HIZLANDIRIR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b="1" i="0" u="sng" baseline="0" dirty="0" smtClean="0">
                          <a:solidFill>
                            <a:srgbClr val="002060"/>
                          </a:solidFill>
                        </a:rPr>
                        <a:t>KALP ATIŞ HIZI,SOLUNUM HIZI ARTAR  GÖZBEBEĞİ BÜYÜR</a:t>
                      </a:r>
                      <a:endParaRPr lang="tr-TR" sz="1600" b="1" i="0" u="sng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29011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PANKREAS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İNSULİN</a:t>
                      </a:r>
                    </a:p>
                    <a:p>
                      <a:r>
                        <a:rPr lang="tr-TR" sz="1600" dirty="0" smtClean="0"/>
                        <a:t>GLUKAGON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KANDAKİ</a:t>
                      </a:r>
                      <a:r>
                        <a:rPr lang="tr-TR" sz="1600" baseline="0" dirty="0" smtClean="0">
                          <a:solidFill>
                            <a:srgbClr val="002060"/>
                          </a:solidFill>
                        </a:rPr>
                        <a:t> ŞEKER DENGESİNİ SAĞLARLAR</a:t>
                      </a:r>
                      <a:endParaRPr lang="tr-TR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İNSÜLİN(İNDİRİR)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GLUKAGON(YÜKSELTİR)</a:t>
                      </a:r>
                      <a:endParaRPr lang="tr-TR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96785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EŞEYSEL</a:t>
                      </a:r>
                      <a:r>
                        <a:rPr lang="tr-TR" sz="1200" baseline="0" dirty="0" smtClean="0"/>
                        <a:t> BEZLER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tr-TR" sz="1400" baseline="0" dirty="0" smtClean="0"/>
                        <a:t>ERKEK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tr-TR" sz="1400" baseline="0" dirty="0" smtClean="0"/>
                        <a:t>DİŞİ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TESTOSTERON(Erkek)</a:t>
                      </a:r>
                    </a:p>
                    <a:p>
                      <a:endParaRPr lang="tr-TR" sz="1100" dirty="0" smtClean="0"/>
                    </a:p>
                    <a:p>
                      <a:r>
                        <a:rPr lang="tr-TR" sz="1400" dirty="0" smtClean="0"/>
                        <a:t>ÖSTROJEN ve PROGESTERON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600" dirty="0" smtClean="0">
                          <a:solidFill>
                            <a:srgbClr val="002060"/>
                          </a:solidFill>
                        </a:rPr>
                        <a:t>ERKEĞE VE DİŞİYE ÖZGÜ ÖZELLİKLERİN OLUŞMASINI SAĞLAR</a:t>
                      </a:r>
                      <a:endParaRPr lang="tr-TR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60040"/>
          </a:xfrm>
        </p:spPr>
        <p:txBody>
          <a:bodyPr>
            <a:noAutofit/>
          </a:bodyPr>
          <a:lstStyle/>
          <a:p>
            <a:r>
              <a:rPr lang="tr-TR" sz="3200" dirty="0" smtClean="0"/>
              <a:t>İÇ SALGI BEZLERİ İSİMLERİ VE HORMONLARI</a:t>
            </a:r>
            <a:endParaRPr lang="tr-TR" sz="3200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7931224" cy="5976664"/>
          </a:xfrm>
        </p:spPr>
      </p:pic>
    </p:spTree>
    <p:extLst>
      <p:ext uri="{BB962C8B-B14F-4D97-AF65-F5344CB8AC3E}">
        <p14:creationId xmlns:p14="http://schemas.microsoft.com/office/powerpoint/2010/main" val="33153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60040"/>
          </a:xfrm>
        </p:spPr>
        <p:txBody>
          <a:bodyPr>
            <a:noAutofit/>
          </a:bodyPr>
          <a:lstStyle/>
          <a:p>
            <a:r>
              <a:rPr lang="tr-TR" sz="3200" dirty="0" smtClean="0"/>
              <a:t>SİNİR SİSTEMİNİN GÖREVLERİNİ  HATIRLAYALIM </a:t>
            </a:r>
            <a:endParaRPr lang="tr-TR" sz="3200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712968" cy="5832648"/>
          </a:xfrm>
        </p:spPr>
      </p:pic>
    </p:spTree>
    <p:extLst>
      <p:ext uri="{BB962C8B-B14F-4D97-AF65-F5344CB8AC3E}">
        <p14:creationId xmlns:p14="http://schemas.microsoft.com/office/powerpoint/2010/main" val="33153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KENDİNİZE İYİ BAKIN CANLAR.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algn="ctr"/>
            <a:r>
              <a:rPr lang="tr-TR" sz="3600" dirty="0" smtClean="0"/>
              <a:t>ZİYA KART</a:t>
            </a:r>
          </a:p>
          <a:p>
            <a:pPr algn="ctr"/>
            <a:r>
              <a:rPr lang="tr-TR" sz="3600" dirty="0" smtClean="0"/>
              <a:t>FENBİLİMLERİ ÖĞRETMENİ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4603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272808" cy="5328592"/>
          </a:xfrm>
        </p:spPr>
      </p:pic>
    </p:spTree>
    <p:extLst>
      <p:ext uri="{BB962C8B-B14F-4D97-AF65-F5344CB8AC3E}">
        <p14:creationId xmlns:p14="http://schemas.microsoft.com/office/powerpoint/2010/main" val="1406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laser.wav"/>
          </p:stSnd>
        </p:sndAc>
      </p:transition>
    </mc:Choice>
    <mc:Fallback xmlns="">
      <p:transition spd="slow">
        <p:circl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BAŞLICA İÇ SALGI BEZLERİ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560840" cy="5181525"/>
          </a:xfrm>
        </p:spPr>
      </p:pic>
    </p:spTree>
    <p:extLst>
      <p:ext uri="{BB962C8B-B14F-4D97-AF65-F5344CB8AC3E}">
        <p14:creationId xmlns:p14="http://schemas.microsoft.com/office/powerpoint/2010/main" val="1406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laser.wav"/>
          </p:stSnd>
        </p:sndAc>
      </p:transition>
    </mc:Choice>
    <mc:Fallback xmlns="">
      <p:transition spd="slow">
        <p:circl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270576" cy="898424"/>
          </a:xfrm>
          <a:solidFill>
            <a:srgbClr val="FFC000"/>
          </a:solidFill>
        </p:spPr>
        <p:txBody>
          <a:bodyPr/>
          <a:lstStyle/>
          <a:p>
            <a:r>
              <a:rPr lang="tr-TR" dirty="0" smtClean="0"/>
              <a:t> </a:t>
            </a:r>
            <a:r>
              <a:rPr lang="tr-TR" sz="2800" dirty="0" smtClean="0">
                <a:solidFill>
                  <a:srgbClr val="7030A0"/>
                </a:solidFill>
              </a:rPr>
              <a:t>İÇ SALGI BEZLERİNDEN  HORMON ÜRETİLİR.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39552" y="1676400"/>
            <a:ext cx="8147248" cy="4572000"/>
          </a:xfr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>
                <a:solidFill>
                  <a:srgbClr val="7030A0"/>
                </a:solidFill>
              </a:rPr>
              <a:t>Endokrin sistem endokrin bezler olarak adlandırılan doku ve organlardan oluşmuştur</a:t>
            </a:r>
            <a:r>
              <a:rPr lang="tr-TR" dirty="0" smtClean="0">
                <a:solidFill>
                  <a:srgbClr val="7030A0"/>
                </a:solidFill>
              </a:rPr>
              <a:t>.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>
                <a:solidFill>
                  <a:srgbClr val="7030A0"/>
                </a:solidFill>
              </a:rPr>
              <a:t>• Bu bezler hormon olarak adlandırılan kimyasal maddeleri sentezleyip </a:t>
            </a:r>
            <a:r>
              <a:rPr lang="tr-TR" dirty="0" smtClean="0">
                <a:solidFill>
                  <a:srgbClr val="7030A0"/>
                </a:solidFill>
              </a:rPr>
              <a:t>salgılarlar.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dirty="0" smtClean="0">
                <a:solidFill>
                  <a:srgbClr val="002060"/>
                </a:solidFill>
              </a:rPr>
              <a:t>Hormonlar az miktarda salgılanır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dirty="0" smtClean="0">
                <a:solidFill>
                  <a:srgbClr val="002060"/>
                </a:solidFill>
              </a:rPr>
              <a:t>Kan yoluyla iletilir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dirty="0" smtClean="0">
                <a:solidFill>
                  <a:srgbClr val="002060"/>
                </a:solidFill>
              </a:rPr>
              <a:t>Yavaş etki eder.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600" dirty="0" smtClean="0">
                <a:solidFill>
                  <a:srgbClr val="002060"/>
                </a:solidFill>
              </a:rPr>
              <a:t>Ancak etkileri uzun sürelidir.</a:t>
            </a:r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74632" cy="1162050"/>
          </a:xfrm>
        </p:spPr>
        <p:txBody>
          <a:bodyPr/>
          <a:lstStyle/>
          <a:p>
            <a:r>
              <a:rPr lang="tr-TR" sz="3600" dirty="0"/>
              <a:t>Hedef hücre-organ </a:t>
            </a:r>
            <a:r>
              <a:rPr lang="tr-TR" sz="3600" dirty="0" smtClean="0"/>
              <a:t> nedir?</a:t>
            </a:r>
            <a:r>
              <a:rPr lang="tr-TR" sz="3600" dirty="0"/>
              <a:t/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3568" y="1676400"/>
            <a:ext cx="8003232" cy="4572000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7030A0"/>
                </a:solidFill>
              </a:rPr>
              <a:t>• </a:t>
            </a:r>
            <a:r>
              <a:rPr lang="tr-TR" sz="3600" b="1" dirty="0">
                <a:solidFill>
                  <a:srgbClr val="7030A0"/>
                </a:solidFill>
              </a:rPr>
              <a:t>Dolaşıma salgılanan bir hormon vücudun bütün bölgelerine gidebilir</a:t>
            </a:r>
            <a:r>
              <a:rPr lang="tr-TR" sz="36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tr-TR" sz="3600" b="1" dirty="0" smtClean="0">
                <a:solidFill>
                  <a:srgbClr val="7030A0"/>
                </a:solidFill>
              </a:rPr>
              <a:t> </a:t>
            </a:r>
            <a:r>
              <a:rPr lang="tr-TR" sz="3600" b="1" dirty="0">
                <a:solidFill>
                  <a:srgbClr val="7030A0"/>
                </a:solidFill>
              </a:rPr>
              <a:t>• Ancak hormonlar etkilerini sadece belirli hücrelerde ve dokularda gösterir. </a:t>
            </a:r>
            <a:endParaRPr lang="tr-TR" sz="3600" b="1" dirty="0" smtClean="0">
              <a:solidFill>
                <a:srgbClr val="7030A0"/>
              </a:solidFill>
            </a:endParaRPr>
          </a:p>
          <a:p>
            <a:r>
              <a:rPr lang="tr-TR" sz="3600" b="1" dirty="0" smtClean="0">
                <a:solidFill>
                  <a:srgbClr val="7030A0"/>
                </a:solidFill>
              </a:rPr>
              <a:t>• </a:t>
            </a:r>
            <a:r>
              <a:rPr lang="tr-TR" sz="3600" b="1" dirty="0">
                <a:solidFill>
                  <a:srgbClr val="7030A0"/>
                </a:solidFill>
              </a:rPr>
              <a:t>Bu hücrelere ve organlara hedef hücre veya organ denir.</a:t>
            </a:r>
          </a:p>
        </p:txBody>
      </p:sp>
    </p:spTree>
    <p:extLst>
      <p:ext uri="{BB962C8B-B14F-4D97-AF65-F5344CB8AC3E}">
        <p14:creationId xmlns:p14="http://schemas.microsoft.com/office/powerpoint/2010/main" val="1710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60040"/>
          </a:xfrm>
        </p:spPr>
        <p:txBody>
          <a:bodyPr>
            <a:noAutofit/>
          </a:bodyPr>
          <a:lstStyle/>
          <a:p>
            <a:r>
              <a:rPr lang="tr-TR" sz="3200" dirty="0" smtClean="0"/>
              <a:t>İÇ SALGI BEZLERİ İSİMLERİ VE HORMONLARI</a:t>
            </a:r>
            <a:endParaRPr lang="tr-TR" sz="3200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2696"/>
            <a:ext cx="7931224" cy="5616624"/>
          </a:xfrm>
        </p:spPr>
      </p:pic>
    </p:spTree>
    <p:extLst>
      <p:ext uri="{BB962C8B-B14F-4D97-AF65-F5344CB8AC3E}">
        <p14:creationId xmlns:p14="http://schemas.microsoft.com/office/powerpoint/2010/main" val="38596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60040"/>
          </a:xfrm>
        </p:spPr>
        <p:txBody>
          <a:bodyPr>
            <a:noAutofit/>
          </a:bodyPr>
          <a:lstStyle/>
          <a:p>
            <a:r>
              <a:rPr lang="tr-TR" sz="3200" dirty="0" smtClean="0"/>
              <a:t>İÇ SALGI BEZLERİ İSİMLERİ VE HORMONLARI</a:t>
            </a:r>
            <a:endParaRPr lang="tr-TR" sz="3200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6712"/>
            <a:ext cx="8579296" cy="5688631"/>
          </a:xfrm>
        </p:spPr>
      </p:pic>
    </p:spTree>
    <p:extLst>
      <p:ext uri="{BB962C8B-B14F-4D97-AF65-F5344CB8AC3E}">
        <p14:creationId xmlns:p14="http://schemas.microsoft.com/office/powerpoint/2010/main" val="33153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60040"/>
          </a:xfrm>
        </p:spPr>
        <p:txBody>
          <a:bodyPr>
            <a:noAutofit/>
          </a:bodyPr>
          <a:lstStyle/>
          <a:p>
            <a:r>
              <a:rPr lang="tr-TR" sz="3200" dirty="0" smtClean="0"/>
              <a:t>İÇ SALGI BEZLERİ İSİMLERİ VE HORMONLARI</a:t>
            </a:r>
            <a:endParaRPr lang="tr-TR" sz="32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052736"/>
            <a:ext cx="6808812" cy="4828158"/>
          </a:xfrm>
        </p:spPr>
      </p:pic>
    </p:spTree>
    <p:extLst>
      <p:ext uri="{BB962C8B-B14F-4D97-AF65-F5344CB8AC3E}">
        <p14:creationId xmlns:p14="http://schemas.microsoft.com/office/powerpoint/2010/main" val="33153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60040"/>
          </a:xfrm>
        </p:spPr>
        <p:txBody>
          <a:bodyPr>
            <a:noAutofit/>
          </a:bodyPr>
          <a:lstStyle/>
          <a:p>
            <a:r>
              <a:rPr lang="tr-TR" sz="3200" dirty="0" smtClean="0"/>
              <a:t>İÇ SALGI BEZLERİ İSİMLERİ VE HORMONLARI</a:t>
            </a:r>
            <a:endParaRPr lang="tr-TR" sz="3200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720"/>
            <a:ext cx="8147248" cy="4752528"/>
          </a:xfrm>
        </p:spPr>
      </p:pic>
    </p:spTree>
    <p:extLst>
      <p:ext uri="{BB962C8B-B14F-4D97-AF65-F5344CB8AC3E}">
        <p14:creationId xmlns:p14="http://schemas.microsoft.com/office/powerpoint/2010/main" val="33153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</TotalTime>
  <Words>284</Words>
  <Application>Microsoft Office PowerPoint</Application>
  <PresentationFormat>Ekran Gösterisi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Akış</vt:lpstr>
      <vt:lpstr> 6.SINIF FEN BİLİMLERİ İÇ SALGI BEZLERİ  (HORMANAL SİSTEM)  ENDOKRİN SİSTEM</vt:lpstr>
      <vt:lpstr>PowerPoint Sunusu</vt:lpstr>
      <vt:lpstr>BAŞLICA İÇ SALGI BEZLERİ </vt:lpstr>
      <vt:lpstr> İÇ SALGI BEZLERİNDEN  HORMON ÜRETİLİR.</vt:lpstr>
      <vt:lpstr>Hedef hücre-organ  nedir? </vt:lpstr>
      <vt:lpstr>İÇ SALGI BEZLERİ İSİMLERİ VE HORMONLARI</vt:lpstr>
      <vt:lpstr>İÇ SALGI BEZLERİ İSİMLERİ VE HORMONLARI</vt:lpstr>
      <vt:lpstr>İÇ SALGI BEZLERİ İSİMLERİ VE HORMONLARI</vt:lpstr>
      <vt:lpstr>İÇ SALGI BEZLERİ İSİMLERİ VE HORMONLARI</vt:lpstr>
      <vt:lpstr>İÇ SALGI BEZLERİ İSİMLERİ VE HORMONLARI</vt:lpstr>
      <vt:lpstr>İÇ SALGI BEZLERİ İSİMLERİ VE HORMONLARI</vt:lpstr>
      <vt:lpstr>İÇ SALGI BEZLERİ İSİMLERİ VE HORMONLARI</vt:lpstr>
      <vt:lpstr>İÇ SALGI BEZLERİ İSİMLERİ VE HORMONLARI</vt:lpstr>
      <vt:lpstr>İÇ SALGI BEZLERİ İSİMLERİ VE HORMONLARI</vt:lpstr>
      <vt:lpstr>SİNİR SİSTEMİNİN GÖREVLERİNİ  HATIRLAYALIM </vt:lpstr>
      <vt:lpstr>KENDİNİZE İYİ BAKIN CANLAR.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ZİYA</dc:creator>
  <cp:lastModifiedBy>PC</cp:lastModifiedBy>
  <cp:revision>15</cp:revision>
  <dcterms:modified xsi:type="dcterms:W3CDTF">2020-04-10T11:03:21Z</dcterms:modified>
</cp:coreProperties>
</file>