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500" r:id="rId2"/>
    <p:sldId id="502" r:id="rId3"/>
    <p:sldId id="536" r:id="rId4"/>
    <p:sldId id="501" r:id="rId5"/>
    <p:sldId id="503" r:id="rId6"/>
    <p:sldId id="505" r:id="rId7"/>
    <p:sldId id="506" r:id="rId8"/>
    <p:sldId id="507" r:id="rId9"/>
    <p:sldId id="508" r:id="rId10"/>
    <p:sldId id="538" r:id="rId11"/>
    <p:sldId id="539" r:id="rId12"/>
    <p:sldId id="541" r:id="rId13"/>
    <p:sldId id="553" r:id="rId14"/>
    <p:sldId id="546" r:id="rId15"/>
    <p:sldId id="544" r:id="rId16"/>
    <p:sldId id="545" r:id="rId17"/>
    <p:sldId id="547" r:id="rId18"/>
    <p:sldId id="548" r:id="rId19"/>
    <p:sldId id="549" r:id="rId20"/>
    <p:sldId id="550" r:id="rId21"/>
    <p:sldId id="551" r:id="rId22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6D771F5-EBAE-47C9-8A0F-D7E12714D89D}">
          <p14:sldIdLst>
            <p14:sldId id="500"/>
            <p14:sldId id="502"/>
            <p14:sldId id="536"/>
            <p14:sldId id="501"/>
            <p14:sldId id="503"/>
            <p14:sldId id="505"/>
            <p14:sldId id="506"/>
            <p14:sldId id="507"/>
            <p14:sldId id="508"/>
            <p14:sldId id="538"/>
            <p14:sldId id="539"/>
            <p14:sldId id="541"/>
          </p14:sldIdLst>
        </p14:section>
        <p14:section name="Başlıksız Bölüm" id="{3DE273FD-E027-4E29-AF08-F82614A5E792}">
          <p14:sldIdLst>
            <p14:sldId id="553"/>
            <p14:sldId id="546"/>
            <p14:sldId id="544"/>
            <p14:sldId id="545"/>
            <p14:sldId id="547"/>
            <p14:sldId id="548"/>
            <p14:sldId id="549"/>
            <p14:sldId id="550"/>
            <p14:sldId id="5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5179" autoAdjust="0"/>
  </p:normalViewPr>
  <p:slideViewPr>
    <p:cSldViewPr snapToGrid="0">
      <p:cViewPr varScale="1">
        <p:scale>
          <a:sx n="86" d="100"/>
          <a:sy n="86" d="100"/>
        </p:scale>
        <p:origin x="10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30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15:59:22.8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9203 15404 0,'0'0'234,"0"0"-234,24 0 15,1 0-15,50 0 16,-51 0-16,51 0 16,-26 0-16,26 0 15,-50 0-15,24 0 16,-24 0-16,25 0 15,-50 0-15,24 0 16,-24 0 187,25 0-188,0 0-15,0 0 16,24 0-16,-49 0 16,50 0-1,-25 0-15,24 0 16,-24 0-16,0 0 15,-25 0-15,25 0 16,0 0 15,-25 0-15,25 0-16,-25 0 15,24 0 1,-24 0-16,25 0 16,0 0-16,0 0 15,0 0-15,-1 0 16,1 25-1,0-1-15,-25-24 16,25 0-16,-25 0 16,49 0-16,-49 0 15,25 0-15,-25 0 16,25 0-16,-25 0 15,25 0-15,0 0 16,-25 0-16,24 0 16,-24 0-1,50 0-15,-50 0 16,25 0-1,0 0 1,-1 0-16,1 0 16,0 0-1,0 0-15,-25 0 16,25 0-16,-25 0 15,24 0-15,1 0 16,-25 0 0,25 0-1,-25 0-15,25 0 16,-25 0-16,25 0 15,-1 0-15,-24 0 16,25 0-16,-25 0 16,25 0-16,0 0 15,-25 0 1,25 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20:36:33.5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19025 3671 0,'0'0'187,"0"0"-171,25 0-1,25 0 1,-50 0-16,49 0 16,-49 0-16,25 0 15,0 0-15,0 0 16,-25 0 218,49 0-219,26 0-15,-1 0 16,25 0-16,-24 0 16,24 0-16,-25 0 15,26 0-15,-76 0 16,51 0-16,-50 0 15,-1 0 1,1 0 124,0 0-140,0 0 16,24 0-16,26 0 16,-1 0-16,-24 0 15,24 0-15,-49 0 16,49 0-16,-49 0 15,50 0-15,-51 0 16,1 0 0,0 0-16,-25 0 15,50 0 1,-50 0-16,49 0 15,-24 0-15,0 0 16,25 0-16,-26 0 16,51 0-16,-75 0 15,49 0-15,-24 0 16,25 0-1,-50 0 1,25 0 0,-25 0-1,24 0 1,1 0-16,-25 0 15,25 0-15,-25 0 16,50 0-16,-50 0 16,49 0-16,-24 0 15,25 0-15,-26 0 16,26 0-1,0 0-15,-1 0 16,-24 0-16,25 0 16,-26 0-16,1 0 15,0 0-15,0 0 16,-25 0-16,50 0 0,-50 0 15,24 0 1,-24 0 0,25 0-1,0 0 32,-25 0-47,25 0 16,-25 0-1,25 0 1,-25 0-16,24 0 15,1 0-15,-25 0 16,25 0 0,-25 0-16,25 0 15,0 0 1,-25 0-1,24 0-15,1 0 16,0 0 0,0 0-1,-25 0 16,25 0-15,-1 0-16,-24 0 265,25 0-249,0 0-1,0 0-15,-25 0 16,25 0-16,-25 0 16,24 25-1,-24-25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20:36:50.0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15825 5259 0,'50'0'0,"49"0"15,-24 0 1,-51 0-16,51 0 16,-50 0-16,49 0 15,-74 0-15,50 0 16,-26 0-16,1 0 15,0 0-15,-25 0 188,50 0-173,-1 0-15,-24 24 16,74-24-16,-24 0 15,24 0 1,-25 0-16,1 25 16,-50-25-16,24 0 15,1 0-15,-50 0 16,49 0-16,-49 0 15,25 0 1,0 0-16,0 0 16,0 0-16,24 0 15,-24 0-15,25 0 16,-26 0-16,1 0 15,0 0-15,25 0 16,-26 0-16,1 0 16,0 0-16,-25 0 15,50 0-15,-50 0 16,25 0-1,-1 0-15,1 0 16,0 0-16,0 0 16,0 0-16,24 0 15,-49 0-15,75 0 16,-51 0-16,26 0 15,-25 0 1,49 0-16,-49 0 16,0 0-16,0 0 15,-1 0-15,1 0 16,25 0-16,-1 0 15,26 0-15,-50 0 16,74 0-16,-25 0 16,-24 0-16,24 0 15,-49 0-15,50 0 16,-51 0-16,26 0 15,-50 0-15,50 0 16,-26 0-16,26 0 16,-25 0-16,24 0 15,1 0-15,0-25 16,-50 25-16,74 0 15,-49 0-15,74 0 16,-74 0-16,49 0 16,-49 0-16,49 0 15,-24 0-15,0 0 16,-25 0-16,-1 0 15,26 0-15,-25 0 16,24 0-16,-24 0 16,50 0-16,-75 0 15,49 0-15,-24 0 16,0 0-16,24 0 15,-24 0-15,50 0 16,-75 0-16,24 0 16,1 0-16,50 0 15,-51 0-15,26 0 16,-25 0-1,0 0-15,24 0 16,-24 0-16,25 0 16,-26 0-16,-24 0 15,25 0 1,0 0-16,-25 0 15,25 0 1,0 0-16,-1 0 16,-24 0-16,25 0 15,0 0 1,0 0-16,0 0 15,0 0-15,-1 0 16,1 0-16,0 0 16,0 0-16,24 0 15,-24 0-15,25 0 16,-25 0-16,24 0 15,-24 0-15,0 0 16,24 0-16,-49 0 16,50 0-16,0 0 15,-50 0-15,24 0 16,1 0-16,0 0 15,0 0-15,0 0 16,-1 0-16,1 0 16,25 0-16,-25 0 15,24 0-15,26 0 16,-26 0-16,26 0 15,-50 0-15,49 0 16,-49 0-16,74 0 16,-74 0-16,0 0 15,-1 0-15,26 0 16,-25 0-1,0 0 1,-1 0-16,1 0 16,0 0-16,0 0 15,0 0-15,24 0 16,1 0-16,-1 0 15,-49 0-15,75 0 16,-50 0-16,24 0 16,1 0-16,-1 0 15,-24 0-15,25 0 16,-25 0-16,0 0 15,-1 0-15,26 0 16,-25 0-16,24 0 16,-24 0-16,25 0 15,-25 0-15,24 0 16,-24 0-16,49 0 15,-49 0-15,25 0 16,-25 0-16,49 0 16,0 0-16,-49 0 15,25 0-15,-25 0 16,24 0-16,1 0 15,-1 0-15,-24 0 16,0 0-16,0 0 16,24 0-16,-24 0 15,25 0-15,-25 0 16,49 0-16,-49 0 15,49 0-15,-24 0 16,0 0-16,-26 0 16,26 0-16,-25 0 15,24 0-15,-24 0 16,0 0-1,0 0-15,0 0 16,-1 0-16,-24 0 16,50 0-16,-50 0 15,50 0-15,-1 0 16,-49 0-16,25 0 15,0 0 1,0 0-16,-1 0 16,1 0-1,0 0 1,-25 0-16,25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20:36:54.8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24681 5259 0,'-50'0'203,"50"0"-203,0 0 16,74 0-1,-49 0-15,25 0 16,-25 0-16,-1 0 16,26 0-16,-50 0 15,25 0 16,-25 0-15,50 0 0,-1 0-16,-49 0 15,25 0 1,0 0-1,0 0-15,-1 0 16,-24 0 0,25 0-16,0 0 15,0 0-15,0 0 16,-1 0-16,-24 0 15,50 0-15,-50 0 16,25 0-16,-25 0 16,25 0-16,24 0 15,-24 0-15,0 0 16,0 0-1,-1 0-15,1 0 16,-25 0-16,50 0 16,-50 0-16,25 0 15,-1 0 1,1 0-16,0 0 15,-25 0-15,50 0 16,-50 0-16,49 0 16,-24 0-16,49 0 15,-74 0-15,75 0 16,-50 0-16,24 0 15,1 0-15,0 0 16,-1 0-16,-24 0 16,49 0-16,-49 0 15,25 0-15,-25 0 16,49 0-16,-24 0 15,-50 0-15,49 0 16,-24 0-16,25 0 16,-26 0-16,1 0 0,25 0 15,-25 0-15,-1 0 16,26 0-1,-25 0-15,49 0 16,-49 0-16,49 0 16,-24 0-16,0 0 15,-25 0-15,24 0 16,1 0-16,-1 0 15,-49 0-15,50 0 16,0 0-16,-1 0 16,-49 0-16,75 0 15,-26 0-15,1 0 16,-25 0-16,49 0 15,-49 0-15,49 0 16,-24 0-16,24 0 16,-49 0-16,49 0 15,-49 0-15,75 0 16,-26 0-16,-49 0 15,49 0-15,-49 0 16,25 0-16,-1 0 16,26 0-16,-51 0 15,1 0-15,0 0 16,25 0-1,-26 0-15,1 0 16,0 0-16,0 0 16,24 0-1,-24 0-15,0 0 16,25 0-16,-50 0 15,49 0-15,-24 0 0,0 0 16,0 0-16,-1 0 16,1 0-16,0 0 15,0 0-15,-25 0 16,50 0-16,-26 0 15,26 0-15,-25 0 16,24 0-16,1 0 16,0 0-16,-26 0 15,1 0-15,25 0 16,-1 0-16,26 0 15,-26 0-15,-24 0 16,50 0-16,-1 0 16,-49 0-16,24 24 15,1-24-15,0 0 16,-26 0-1,26 0-15,-25 0 16,0 0-16,-1 0 16,26 0-16,-25 0 15,-25 0-15,50 0 16,-50 0-16,49 0 15,-49 0-15,25 0 16,0 0-16,0 0 16,-1 0-16,1 0 15,0 0-15,-25 0 16,25 0-16,-25 0 15,25 0 1,-25 0-16,24 0 16,1 0-16,-25 0 15,25 0-15,-25 0 16,25 0-1,0 0-15,-25 0 16,24 0-16,1 0 16,0 0-1,0 0 1,-25 0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20:37:00.6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2257 5978 0,'0'0'78,"0"0"-78,50 0 16,-1 0-16,26 0 15,-50 0-15,49 0 16,-24 0-16,24 0 15,1 0-15,-1 0 16,-24 0-16,-26 0 16,26 0-16,0 0 15,-1 0-15,-24 0 16,0 0-16,0 0 15,-1 0 1,1 0-16,-25 0 16,50 0-16,-50 0 0,25 0 15,-1 0 1,1 0-16,0 0 15,-25 0-15,25 0 16,0 0 0,-25 0-1,24 0-15,1 0 16,0 0-1,-25 0-15,25 0 16,-25 0-16,25 0 16,-1 0-16,1 0 15,-25 0-15,25 0 16,-25 0-16,50 0 15,-1 0-15,-49 0 16,50 0-16,-50 0 16,25 0-16,24 0 15,-49 25-15,25-25 16,0 0-16,0 0 15,0 0 1,-1 0-16,1 0 16,-25 0-16,50 0 15,-1 0-15,26 0 16,-50 0-16,24 25 15,1-25-15,24 0 16,-49 0-16,25 0 16,-26 0-16,26 0 15,-25 0-15,24 0 16,-24 0-16,0 0 15,0 0-15,0 0 16,-25 24-16,49-24 16,1 0-16,-1 0 15,-24 0-15,25 0 16,0 0-16,-1 0 15,-24 0-15,0 0 16,24 0-16,-24 0 16,0 0-16,0 0 15,-25 0-15,49 0 16,1 0-16,-50 0 15,50 0 1,-1 0-16,-49 0 16,50 0-16,-25 0 15,24 25-15,-49-25 16,50 0-16,-50 0 15,49 0-15,1 0 0,-50 0 16,50 0-16,-26 0 16,1 0-16,25 0 15,-25 0-15,-1 0 16,1 0-16,0 0 15,25 0 1,-1 0-16,26 0 16,-50 0-16,74 0 15,-74 0-15,74 0 16,-74 0-16,24 0 15,-24 0-15,49 0 16,-49 0-16,-25 0 16,50 0-16,-50 25 15,49-25-15,-49 0 16,50 0-16,-25 0 15,24 0-15,-49 0 16,25 0-16,0 0 16,0 0-16,0 0 15,24 0-15,-24 0 16,0 0-16,25 0 15,-26 0-15,26 0 16,-25 0-16,0 0 16,-1 0-16,26 0 15,-25 0-15,-25 0 16,49 0-16,-24 0 15,25 0-15,-25 0 16,49 0-16,-24 0 16,24 0-1,-49 0-15,24 0 16,-24 0-16,25 0 15,-50 0-15,49 0 16,1 0-16,-50 0 0,50 0 16,-26 0-16,51 0 15,-75 0-15,49 0 16,1 0-16,-50 0 15,50 0-15,-25 0 16,49 0-16,-74 0 16,74 0-1,-49 0-15,50 25 16,-26 0-16,50-25 15,-74 0-15,50 24 16,-26-24-16,26 0 16,-51 0-16,26 0 15,-25 0-15,0 0 16,-1 0-16,1 0 15,-25 0-15,50 0 16,-1 0-16,-49 0 16,50 0-16,-25 0 15,0 0-15,0 0 16,-1 0-16,26 0 15,-25 0-15,0 0 16,24 0-16,-24 25 16,0-25-16,24 0 15,-49 0 1,50 0-16,-25 0 15,24 0-15,-24 0 16,0 0-16,25 0 16,-26 0-16,26 25 15,-25-25-15,24 0 0,-24 0 16,0 0-16,25 0 15,-26 0-15,1 0 16,0 0-16,25 0 16,-26 0-16,51 0 15,-50 0-15,74 0 16,-25 0-16,-49 0 15,50 0 1,-51 0-16,51 0 16,-26 0-16,1 0 15,-25 0-15,0 0 16,24 0-16,-24 0 15,25 0-15,-26 0 16,51 25-16,-50-25 16,24 0-16,-24 0 15,49 0-15,-74 0 16,50 0-16,-25 0 15,24 0-15,-49 0 16,50 0-16,0 0 16,-50 0-16,74 0 15,-49 0-15,25 0 16,-1 0-16,-24 0 15,25 0-15,-26 0 16,51 0-16,-50 0 16,24 0-16,1 0 15,-1 0-15,1 0 16,-25 0-16,0 0 15,-1 0-15,26 0 16,-25 0-16,0 0 16,-1 0-16,1 0 15,25 0 1,-25 0-16,-25 0 15,49 0-15,1 0 16,0 0-16,-26 0 16,26 0-16,-25 0 15,0 0-15,-1 0 16,26-25-16,-25 25 0,0 0 15,24 0-15,-24 0 16,25 0-16,-26 0 16,1 0-16,0 0 15,0-25 1,-25 25-16,25 0 15,24 0-15,-24 0 16,25 0-16,-50 0 16,49 0-16,-24 0 15,0 0-15,24 0 16,-24-25-16,0 25 15,0 0-15,0 0 16,24 0 0,-24-24-16,0 24 15,0 0-15,0 0 16,24-25-1,-24 25 1,0 0-16,0-25 16,-25 25-1,24 0-15,1 0 16,-25 0-1,25 0 1,0 0-16,0 0 16,-25 0-16,24-25 15,-24 25 1,25 0-1,0 0-15,0 0 16,-25 0-16,25 0 16,-1 0-16,1 0 15,0 0 1,0 0-16,-25 0 15,25 0 1,-25 0-16,24 0 31,1 0 0,-25 0-31,25 0 16,-25 0-16,25 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19:10:44.4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18976 14833 0,'0'0'62,"0"0"-46,0 0-1,24 0-15,26 0 16,24 0-16,1 0 16,-50 0-16,74 25 15,-25 0-15,-49-25 16,49 25-1,-24-25-15,0 0 16,-25 0-16,24 0 16,-24 0-16,0 0 15,0 24-15,-1-24 16,1 0-16,-25 0 15,25 0-15,-25 0 16,25 0 0,0 0-1,-25 0-15,24 25 16,1-25-1,0 0 1,0 0-16,-25 0 16,49 0-16,-49 0 15,25 0-15,0 0 16,0 0-1,0 0-15,-1 0 16,1 0-16,0 0 16,0 0-16,0 0 15,-1 0-15,1 0 16,-25 0-16,25 0 15,-25 0-15,50 0 16,-1 0-16,-49 0 16,25 0-16,0 0 15,0 0-15,-1 0 16,26 0-16,-25-25 15,0 25-15,-25 0 16,24 0-16,1 0 16,-25 0-1,25-24-15,-25 24 16,25 0-16,0 0 15,-25 0-15,25-25 16,-1 0 0,1 25-16,0 0 15,0 0-15,0 0 16,-1 0-1,-24 0 1,25 0-16,0 0 16,-25 0-1,25 0-15,-25-25 16,25 25-1,-1 0-15,1 0 16,-25 0 0,25 0-16,0-25 15,-25 25 1,25 0-16,-25 0 15,49 0-15,-49 0 16,50 0-16,-25 0 16,-1 0-16,1-24 15,0 24-15,-25 0 16,25 0-16,0 0 15,-1 0-15,1 0 16,0 0-16,0 0 16,-25 0-16,49 0 15,1 0-15,-50 0 16,50 0-16,-50 0 15,24 0-15,26 0 16,-50 0-16,50 0 16,-50 0-16,25 0 15,-1 0-15,1 0 16,0 0-16,0 0 15,0 0-15,-1 0 16,1 0-16,0 0 16,-25 0-16,25 0 15,0 0-15,-1 0 16,-24 0-1,25 0-15,-25 0 0,50 0 16,-50 0-16,49 0 0,-49 0 16,25 0-1,0 0-15,0-25 16,0 0-16,-1 25 15,1 0-15,0 0 16,0 0-16,0 0 16,-1 0-16,1 0 15,0 0-15,-25 0 16,50 0-16,-1 0 15,-49 0-15,50 0 16,-50 0 0,25 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19:10:48.6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19000 14684 0,'-49'0'109,"-1"0"-109,50 0 16,25 25-16,-25-25 16,50 0-16,-26 0 15,1 0-15,25 25 16,-25 0-16,24 0 15,-49-25-15,50 0 16,-50 24-16,25-24 16,-1 0-1,1 0-15,0 0 16,0 0-16,0 0 15,-1 25 17,1-25 124,-25 0-141,50 0-15,24 0 16,26 0-16,-1 0 15,0-25-15,0 25 16,25 0-16,-25-24 16,-24 24-16,-1-25 15,-24 25-15,-1 0 16,-24 0-16,0 0 15,25 0-15,-50 0 16,24 0 0,-24-25-1,25 25-15,0 0 16,-25 0-16,25 0 15,0 0-15,-1 0 16,1 0-16,-25 0 16,50 0-16,-25-25 15,0 25 1,-25 0-16,24 0 15,1 0-15,0 0 16,0 0 0,0 0-16,-1 0 15,-24 0-15,25-25 16,-25 25-16,50 0 15,-25 0 1,-1 0-16,-24 0 0,25 0 16,0 0-16,0 0 0,0 0 15,-25 0-15,0 0 297,-25 0-282,-25 0 1,1 0-16,-26 0 15,50 0-15,-49 0 16,49 0 0,-49 0-16,24 0 0,25 0 15,-49 0-15,49 0 16,-49 0-16,74 0 15,-25 0-15,0 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19:10:50.8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21010 14833 0,'0'0'156,"0"0"-141,24 0-15,1 0 16,0 0-16,0 0 15,0 0-15,24 0 16,-24 0 0,0 0-16,0 0 15,-25 0-15,49 0 16,-49 0-16,50 0 15,-25 0-15,-1 0 16,-24 0-16,25 0 16,0 0-16,0-25 15,0 25 1,-25 0-16,24 0 15,1 0 1,-25 0-16,25 0 16,-25 0-1,25 0-15,-25 0 16,25 0-16,-1 0 15,1 0-15,0 0 16,0 0 0,-25 0-16,25 0 15,-25 0-15,49 0 16,-49 0-16,50-24 15,-50-1-15,25 25 16,0 0 0,-1 0-16,1 0 15,0 0-15,0 0 16,0 0-16,-1 0 15,1 0-15,-25 0 16,25 0-16,0 0 16,0 0-16,-1 0 15,1 0-15,-25 0 16,50-25-16,-50 25 15,49 0-15,-24 0 0,25 0 16,24-25 0,-24 25-16,-25 0 15,49-25-15,-24 25 16,24 0-16,-49 0 15,49-24-15,-49 24 16,50 0-16,-26 0 16,1 0-16,-25 0 15,-1 0-15,-24-25 16,50 25-16,-50 0 15,25 0-15,24-25 16,-49 25-16,25 0 16,0 0-16,0 0 15,0 0-15,-1 0 16,-24 0-16,25 0 15,-25 0-15,25 0 16,0 0-16,-25 0 94,0 0-79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19:10:53.4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21456 14908 0,'0'0'62,"25"0"-46,-25 0-1,25 0 1,-25 0 0,24 0 171,26 0-172,-25 0-15,49 0 16,26 0-16,-26 0 16,25 0-16,50 0 15,-50 0-15,0 0 16,1 0-16,-76 0 15,1 0-15,0 0 16,0 0-16,0 0 281,-25 0-281,49 0 15,-24 0-15,25 0 16,49 0-16,-74 0 16,74 0-16,-25 0 15,-49 0-15,50 0 16,-26 0-16,26 0 15,-26-25-15,-24 25 16,0 0 15,0 0-15,-1 0 15,-24 0 94,50 0-125,-50 0 15,25 0-15,0 0 16,24 0-16,-24 0 16,25 0-16,-26 0 15,-24 0-15,50 0 16,-50 0-16,25 0 15,0 0 1,-1 0 0,1 0-16,-25 0 15,50 0 1,-50 0 15,25 0-31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19:10:56.7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21828 14709 0,'0'0'16,"25"0"-1,0 0-15,0 0 16,-1 0-16,-24 0 16,25 0-16,0 0 15,0 0-15,0 0 16,-1 0-16,1 0 15,0 0 1,25 0-16,-26 0 16,-24 0-16,50 0 15,-50 0 1,25 0-16,0 0 15,-1 0-15,1 0 16,0 0-16,0 0 16,0 0-16,-25 0 15,49 0-15,-49 0 16,50 0-16,-50 0 15,49 0-15,1 0 16,-25 0-16,24 0 16,-24 0-16,25 0 15,0 25-15,-50-25 16,24 0-16,1 0 15,-25 0-15,25 0 16,0 0-16,0 0 16,-1 0-16,26 0 15,-25 0-15,0 0 16,-1 0-16,-24 0 15,50 0 1,-25 0-16,24 0 0,-24 0 0,0 0 16,-25 0-16,50 0 15,-1 0 1,-49 0-1,25 0-15,0 0 125,0 0-125,-25 0 16,24 0-1,-24 0 1,25 0 0,0 0-1,0 0-15,-25 0 16,25 0-16,-1 25 15,-24-25 1,25 0-16,0 0 16,0 0-1,-25 0 94,25 0-109,24 0 16,-24 0-16,49 0 16,-49 0-16,50 0 15,-1 0-15,-24 0 16,24 25-16,-49-25 15,25 0-15,-1 0 16,-24 0-16,0 24 16,-25-24 155,0 0-46,-25 0-78,25 0-47,-25 0 15,25 25-15,-25-25 16,25 0-16,-49 0 16,24 0-16,0 25 15,0-25-15,1 0 16,-1 0-1,25 0-15,-50 0 16,50 25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19:10:57.9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23713 14883 0,'0'0'15,"0"0"1,25 0 15,-25 0-15,50 0-16,-50 0 15,24 0-15,1 0 16,0 0-16,0 0 15,0 0 1,0 0-16,24 0 16,-24 0-16,-25 0 15,50 0-15,-50 0 31,24 0-31,-24 0 78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15:59:37.2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1414 16470 0,'0'-24'312,"0"24"-202,0 0-110,25 0 31,-1 0-16,-24 0-15,25 0 16,0 0-16,-25 0 16,25 0-16,0 0 15,-1 0 1,-24 0-16,25 0 31,-25 0-15,25 0-1,-25 0-15,25 0 16,0 0-16,0 0 15,-1 24 1,1-24-16,-25 0 16,25 0-16,0 0 15,-25 0-15,25 0 16,-25 0-16,24 0 15,1 0-15,0 0 16,-25 0 0,25 0-1,0 0 16,-25 0-31,24 0 16,-24 25-16,25-25 16,-25 0-1,25 0-15,0 0 16,-25 0-16,25 0 15,-1 0-15,1 0 0,0 0 16,0 0-16,0 0 16,-25 0-16,49 0 15,-24 0 1,-25 0-1,50 0-15,-50 0 16,49 0-16,-49 0 16,25 0-16,-25 0 15,25 0-15,-25 0 16,25 0-16,-1 0 15,-24 25-15,25 0 16,-25-25-16,25 0 16,0 0-16,-25 0 15,25 0-15,-1 0 16,1 0-1,0 0-15,0 0 16,0 0-16,0 0 16,-25 0-1,49 0-15,1 0 16,-50 0-16,25 0 15,-1 0-15,1 0 16,25 0-16,-50 0 16,49 0-16,-49 0 15,25 0 1,0 0-16,25 0 15,-26 0 1,26 0-16,-25 0 16,24 0-16,-24 0 15,0 0-15,0 0 16,0 0-16,24 0 15,-24 0-15,0 0 0,0 0 16,-25 0-16,24 0 16,1 0-16,0 0 15,0 0 1,0 0-16,-1 0 15,1 0-15,0 0 16,25 0-16,-25 0 16,-1 0-16,1 0 15,-25 0 1,50 0-16,-50 0 15,49 0-15,-49 0 16,25 0-16,0 0 16,0 0-16,0 0 15,24 0-15,-24 0 16,0 0-16,24 0 15,-24 0-15,-25 0 16,25 0-16,0 0 16,0 0-16,-1 0 15,1 0 1,0 0-16,0 0 15,24 0 1,-49 0-16,25 0 0,0 0 16,25 0-16,-26 0 15,1 0 1,25 0-16,-25 0 15,-1 0-15,1 0 16,-25 0-16,50 0 16,-50 0-16,49 0 15,-49 0-15,25 0 16,0 0-16,0 0 15,25 0-15,-50 0 16,24 0-16,1 0 16,0 0-16,0 0 15,0 0-15,-1 0 31,1 0-15,-25 0 187,25 0-63,0 0-140,-25 0 63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19:10:58.7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23763 14883 0,'0'25'15,"-25"-25"-15,0 0 110,50 0-95,-25 0-15,25 0 16,0 0-16,49 0 15,-49 0 1,0 0-16,49 0 16,-74 0 93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19:11:03.0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16197 15528 0,'25'-25'156,"25"25"-156,-25 0 16,49 0-16,1 0 16,-1 0-16,0 0 15,1 0-15,-1 0 16,-49 0-1,49 0-15,-24 0 16,0 25-16,-26-25 0,1 0 16,0 0-16,0 0 15,0 0 1,-25 0-1,49 0-15,-49 0 16,50 0-16,-50 0 16,25 0-16,-1 0 15,1 0-15,-25 0 16,25 0-16,0 0 15,0 0 1,-1 25-16,-24-25 16,25 0-1,0 0-15,-25 0 16,25 0-16,-25 0 15,25 0-15,-1 0 16,1 0 0,0 24-16,0-24 15,0 0-15,-25 0 31,49 0-31,1 0 16,-50 0-16,25 0 16,0 0-16,-1 0 15,1 0-15,25 0 16,-25 0-16,24 0 15,-24 0-15,25 0 16,-26 0-16,1 0 16,-25 0-16,25 0 15,0 0-15,-25 0 16,25 0-1,-25 0 1,24 0-16,-24 0 16,50 0-16,-50 0 15,25 0 1,0 0-16,-1 0 15,1 0-15,0 0 16,0 0-16,-25 0 16,25 0-16,-25 0 15,49 0-15,-49 0 16,50 0-1,-50 0-15,25 0 16,-25 0-16,24 0 16,1 0-16,0 0 15,0 0-15,-25 0 16,25 0-16,0 0 15,-1 0-15,-24 0 16,25 0-16,0 0 16,-25 0-16,25 0 15,-25 0-15,25 0 63,-1 0-48,1 0 1,-25 0-16,25 0 15,0 0-15,24 0 16,-49 0-16,25 0 16,0 0-16,-25 0 15,25 0-15,0 0 16,-25 0-1,24 0 1,-24 0-16,25 0 16,0 0-1,-25 0-15,25 0 16,-25 0-16,25 0 15,-25 0 1,24 0 46,1 0-62,-25 0 16,25 0 0,0 0-1,0 0-15,-25 0 16,24 0 46,-24 0-31,25 0-15,0 0-16,-25 0 16,25 0-1,-25 0-15,25 0 47,-25 0-31,24 0-1,1 0 32,-25 0-47,25 0 172,-25 0-141,0 50-16,0-50-15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19:11:08.6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16148 15577 0,'0'0'125,"0"0"-109,0 0-16,49 0 15,-24 0-15,0 0 16,25 0-16,-26 0 15,26 0-15,-25 0 16,49 0-16,-74 0 16,75 0-16,-50 0 15,24 25 1,-24 0-16,25-25 15,-26 0-15,1 0 16,0 0-16,0 0 16,0 0-16,-1 0 15,1 0-15,-25 0 16,50 0-16,-50 0 15,25 0 1,-1 0-16,1 0 16,0 0-1,0 0-15,0 0 16,-1 0-16,-24 0 15,25 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19:11:12.2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16173 15255 0,'0'0'125,"24"25"-109,-24-25-16,50 0 15,-25 24-15,0-24 16,24 0-16,-24 0 16,0 0-16,25 0 15,-26 0-15,-24 0 16,50 0-16,-50 0 15,50 0-15,-26 0 16,26 0-16,-25 0 16,0 0-16,-25 0 15,24 0-15,-24 0 16,50 0-16,-25 0 15,0 0 1,-1 0 0,-24 0-16,25 0 31,0 0-31,0 0 15,0 0 1,-1 0 0,1 0-16,-25 0 15,25 0-15,0 0 16,0 0-16,-1 0 15,1 0-15,-25 0 16,50 0-16,-25 0 16,-25 0-16,24 0 15,1 0-15,0 0 16,0 0-16,0 0 15,-25 0-15,24 0 16,-24 0-16,50 0 16,-50 0-16,25 0 15,0 0-15,24 0 16,-24-24-16,0 24 15,25 0 1,-26 0-16,1 0 16,0 0-16,0 0 15,0-25-15,-1 25 16,1 0-16,0 0 15,0 0-15,0 0 16,-1-25-16,1 25 16,0 0-1,-25 0-15,25 0 16,-25 0-16,25 0 15,-25 0 1,24 0 0,1 0-1,-25 0 1,25 0-1,0 0 1,0 0 0,-1 0-16,-24 0 15,50 0 1,-50 0-16,25 0 15,0 0-15,-1 0 16,1 0-16,-25 0 16,50 0-16,-25 0 15,-1 0-15,1 0 16,-25 0-16,50 0 15,-50 0-15,25 0 16,-1 0-16,1 0 16,0 0-16,0 0 15,0 0-15,0 0 16,-1 0-16,1 0 15,-25 0-15,25 0 16,0 0-16,0 0 16,-25 0-16,49 0 15,-49 0-15,25-25 16,-25 25-16,25 0 15,0 0 1,-1 0-16,1 0 16,0 0-16,-25 0 15,25 0 1,-25 0-1,25 0 1,-25 0-16,24 0 31,1 0-15,-25 0 62,25 0-78,0 0 15,0 0 1,-1 0-16,-24 0 16,25 0-1,0 0 1,-25 0 15,25 0-31,-25 0 16,25 0 202,-1 0-218,1 0 31,-25 0-31,25 0 16,-25 0 15,25 0-31,0 0 250,-25 0-235,24 0-15,1 0 16,0 0-1,0 0 1,-25 0 0,25 0 93,-1 0-109,-24 0 93,25 0-30,-25 0-63,25 0 15,0 0 157,-25 0-172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19:11:13.4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16073 15478 0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19:11:33.9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23292 15553 0,'24'-25'171,"1"0"-171,25 25 16,-25 0-16,24 0 15,-24 0-15,25 0 16,-1 0-16,26 0 16,-51 0-16,26 0 15,0 0-15,-1 0 16,-49 0-16,50 0 15,-25 0 1,0 0 46,-1 0-30,-24 0-32,25 0 15,0 0 1,0 0-16,0 0 15,-1 25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19:11:35.8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23341 15453 0,'0'0'78,"25"0"-62,0 0-16,0 0 16,24 0-1,1 0-15,-25 0 16,-1 0-16,1 0 15,50 0-15,-26 25 16,-24 0-16,0-25 16,0 0-16,24 0 15,-49 0 1,50 25-16,0 0 15,-50-25-15,24 0 16,26 0-16,-50 0 16,25 0-1,0 0-15,-1 0 16,-24 0-16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19:11:38.8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16098 16272 0,'0'0'141,"0"0"-126,25 0-15,25 0 16,-1 0-16,26 0 16,-26 0-16,-24 0 15,25 0-15,-1 0 16,1 0-16,-50 0 15,50 0-15,-1 0 16,-49 0-16,50 0 16,-50 0-16,25 0 15,-1 0-15,1 25 16,25-1-16,-50-24 15,25 0-15,-25 0 16,49 0-16,-24 0 16,0 0-16,0 0 15,24 0-15,-49 0 16,50 0-16,-50 0 15,49 0-15,-24 0 16,0 0-16,25 0 16,-26 0-1,1 0-15,25 0 16,-50 0-16,49 0 15,-24 0-15,0 0 16,0 0-16,24 0 16,-24 0-16,0 0 15,0 0-15,0 0 16,0 0-16,24 0 15,-49 0-15,50 0 16,-1 0-16,-49 0 0,25 0 16,0 0-1,0 0-15,0 0 16,-1 0-16,1 0 15,0 0-15,0 0 16,0 0-16,-25 0 16,49 0-16,-49 0 15,25 0-15,0 0 16,0 0-16,-1 0 15,1 0-15,0 0 16,25 0-16,-26 0 16,26 0-16,-25 0 15,0 0-15,49 0 16,-49 0-16,0 0 15,-1 0-15,26 0 16,-25 0-16,0 0 16,0 0-16,-1 0 15,1 0-15,-25 0 31,25 0-15,0 0 0,-25 0-1,25 0 1,-25 0 62,24 0-63,1 0 1,0 0 0,0 0-16,0 0 15,-25 0-15,24 0 16,-24 0 31,25 0-47,0 0 62,-25 0 47,25 0-109,0 0 16,-25 0-1,24 0-15,1 0 16,-25 0 0,25 0 109,-25 0-110,50 0-15,-50 0 31,24 0-31,1 0 16,0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19:11:41.3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16197 16024 0,'0'0'47,"0"25"-31,25-25-1,-25 0-15,25 0 16,0 24-16,0-24 16,-1 0-16,1 25 15,0-25-15,0 0 16,0 0-16,24 25 15,-24 0-15,0-25 16,0 0-16,0 0 16,-1 0-16,26 0 15,0 0-15,-26 0 16,1 0-16,-25 0 15,50 0-15,-50 0 16,25 0-16,-1 0 16,1 0-16,0 0 15,-25 0-15,50 0 16,-26 0-16,1 0 15,-25 0-15,50 0 16,-25 0 0,24 0-16,-49 0 15,50 0-15,-1 0 16,1 0-16,-25 0 15,49 0-15,-49 0 16,0 0-16,24 0 16,-24 0-16,0 0 15,25 0-15,-25 0 16,49 0-16,-24 0 15,-50 0-15,74 0 16,-24 0-16,-26 0 16,51 0-16,-50 0 15,24 0-15,-24 0 16,0 0-16,49 0 15,-24 0-15,-25 0 16,49 0-16,-24 0 16,-1 0-16,-49 0 15,50 0-15,-1 0 16,-49 0-16,50 0 15,-25 0-15,49 0 16,-49 0 0,25 0-16,-25 0 15,49 0-15,-49 0 16,0 0-16,-1 0 15,-24 0-15,25 0 16,0 0 0,0 0-16,-25 0 15,25 0-15,-1 0 16,-24 0-16,25 0 15,0 0-15,-25 0 0,25 0 16,0 0 46,24 0-62,-24 0 16,0 0 0,0 0-16,-25 0 31,24 0-31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19:13:16.8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11757 10046 0,'0'0'172,"0"0"-172,25 0 16,-25 25-1,25-25 1,0 0-16,0 0 15,-1 0-15,26 0 16,-25 0-16,0 0 16,-1 0-1,-24 0-15,25 0 16,0 0-16,-25 0 78,25 0-78,-25 0 15,25 0 1,-1 25-16,-24-25 16,25 0-1,-25 0-15,25 0 31,-25 0 47,50 0-78,-50 0 16,25 0 0,-1 0-16,1 0 15,0 0-15,-25 0 16,25 0-1,0 0 17,-25 0-17,24 0 110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15:59:44.7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18182 15478 0,'0'0'265,"0"0"-265,49 0 16,-49 0-1,50 0-15,24 25 16,-74-25-16,75 0 16,-50 0-16,24 0 15,-49 0 172,25 0-171,-25 0 0,25 0-1,-25 0-15,25 0 16,0 0-16,-25 0 15,24 0-15,1 0 16,0 0-16,-25 0 16,25 0-16,0 0 15,-1 0-15,1 0 16,-25 0-16,50 0 15,-50 0-15,25 0 16,-1 0-16,1 0 16,0 0-1,0 0-15,0 0 16,-25 0-1,24 0-15,1 0 16,0 0-16,-25 0 16,25 0-16,-25 0 15,49 0-15,-24 25 16,0-25-1,-25 0-15,25 0 16,0 0-16,-1 0 16,1 0-1,0 0-15,0 0 16,24 0-16,-24 0 15,25 0-15,-25 0 16,-1 0-16,26 0 0,-25 0 16,49 0-16,-74 0 15,50 0 1,-25 0-16,49 0 15,-74 0-15,50 0 16,-25 0-16,24 0 16,-49 0-16,25 0 15,0 0-15,49 0 16,-49 0-1,0 0-15,0 0 16,24 0-16,-24 0 16,0 0-16,24 0 15,-24 0-15,0 0 16,0 0-1,0 0-15,-25 0 16,24 0-16,-24 0 16,25 0-16,0 0 15,0 0-15,0 0 16,-1 25-16,1-25 16,-25 0-16,50 0 15,-50 0-15,25 0 16,-25 0-16,24 0 15,1 0-15,-25 0 94,25 0-94,0 0 16,0 0-1,-25 0-15,25 24 16,-25-24-1,24 0-15,1 0 297,0 0-297,-25 0 15,25 0 1,0 0 0,-25 0 62,24 0-78,1 0 46,-25 0-46,25 0 234,0 0-187,-25 0-47,25 0 16,-25 0 15,24 0-31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19:13:18.9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13072 10071 0,'-25'0'47,"25"0"-47,0-25 31,0 25 16,25 0-16,-25 0-31,50 0 16,-50 0-16,49 0 15,-24 0-15,50-25 16,-51 25-16,26 0 15,-25 0-15,24 0 16,-24 0-16,0 0 31,0 0-31,-25 0 0,49 0 16,-49 0-16,25 0 15,0 0-15,25 0 16,-26 0-16,1 0 16,0 0-16,0 0 15,-25 0-15,49 0 16,-49 0-16,50 0 15,-25 0-15,24 0 16,-49 0-16,25 0 109,0 0-93,0 0-16,24 0 15,-24 0-15,0 0 16,25 0-16,-26 0 16,26 0-1,-25 0-15,24 0 16,-49 0-16,25 0 15,0 0 1,0 0-16,0 0 16,-25 0-1,25 0-15,-1 0 16,-24 0-1,25 0-15,-25 0 188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19:13:21.5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15925 10096 0,'0'-25'47,"0"25"-31,0-25-1,0 25-15,0 0 16,24 0-16,-24 0 16,50 0-16,-50 0 15,25 0-15,0 0 16,-1 0-16,1 0 15,0 0-15,0 25 16,24-25-16,-49 0 16,50 0-16,-50 0 15,25 0-15,-25 0 16,25 0-16,-1 0 15,1 0 1,25 0-16,-25 0 31,0 0-31,-1 0 16,-24 0-1,25 0-15,0 0 16,-25 0-16,25 0 16,-25 0-1,25 0-15,-1 0 16,-24 0 15,25 0-31,-25 0 16,25 0-1,0 0-15,0 0 16,-1 0-16,1 0 15,0 0-15,-25 0 16,50 0-16,-50 0 16,49 0-16,-49 0 15,25 0-15,-25 0 16,25 0-16,0 0 0,-1 0 15,1 0-15,-25 0 16,50 0-16,-50 0 31,25 0-31,-25 0 16,24 0-1,1 0 1,-25 0-16,25 0 16,0 0-1,0 0-15,-1 0 16,-24 0-16,50 0 15,0 0-15,-26 0 16,1 0-16,25 0 16,-25 0-16,-25 0 15,49 0-15,-24 0 16,0 0-16,-25 0 15,25 0-15,0 0 16,-1 0 0,1 0-16,0 0 15,0 0 1,0 0-16,-25 0 15,49 0-15,-49 0 16,25 0 0,-25 0-1,25 0 16,0 0-31,-1 0 16,-24 0 0,25 0-1,0 0 94,-25 0-109,25 0 16,-25 0 15,49 25-31,-49-1 16,25-24-16,0 0 15,0 0-15,0 0 16,-25 0-16,24 0 62,1 0 1,-25 0-63,25 0 78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19:13:24.5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22473 10096 0,'25'0'156,"124"0"-141,-25 0-15,25 0 16,-25 0-16,24 0 16,-48 0-16,-1 0 15,-25 0-15,1 0 16,-26 0-16,-24 0 15,0 0 126,-25 0-126,25-25-15,-25 25 16,49 0 0,1 0-16,24 0 15,-49 0-15,50 0 0,-51 0 16,51 0-16,-50 0 15,-25 0-15,49 0 16,-49 0 62,25 0-78,0 0 109,0 0-109,-25 0 63,24 0 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19:13:28.1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25549 10071 0,'25'0'156,"-1"0"-156,1 0 16,50 0 0,24 0-16,0 0 15,-24 0-15,24 0 16,-25 0-16,25 0 15,-49 0-15,24 0 16,-49 0-16,50 0 16,-51 0-16,51 0 15,-50 0-15,-1 0 16,1 0-16,0 0 15,0 0-15,-25 0 16,25 0-16,-25 0 16,24 0-1,1 0-15,-25 0 16,25 0-1,0 0-15,0 0 16,-1 0-16,26 0 16,-25 0-16,24-25 15,-49 25 1,25 0-16,25 0 15,-25 0-15,0 0 16,24-25-16,-24 25 16,-25 0-16,50 0 15,-26 0-15,26-25 16,-25 25-16,49 0 15,-24 0-15,24 0 16,-49 0-16,25 0 16,-26 0-16,51 0 15,-50 0-15,24 0 16,1-25-16,-1 25 15,26-24-15,-50 24 16,49 0-16,-24 0 16,24-25-16,-49 25 15,25 0-15,-1 0 16,-49 0-16,50 0 15,-25 0-15,-1 0 16,1 0-16,0 0 16,0 0-16,0 0 15,-1 0 1,-24 0-16,50 0 15,-50 0-15,25 0 16,0 0-16,24 0 0,-24 0 16,49 0-16,-49 0 15,-25 0-15,50 0 16,-1 0-16,-49 0 15,50 0-15,-25 0 16,24 0-16,-24 0 16,0 0-16,0 0 15,25 0 1,-26 0-16,26 0 15,0 0-15,-1 0 16,-24 0-16,25 0 16,-1 0-16,1 0 15,-25 0-15,-1 0 16,1 0-16,-25 0 15,50 0-15,-50 0 16,49 0 0,-49 0-16,25 0 15,0 0-15,-25 0 16,25 0-1,0 0 32,-1 0 0,1 0-47,-25 0 16,25 0-16,0 0 15,24 0 1,-24 25-16,0-25 15,0 0-15,0 0 16,-1 0-16,1 0 16,-25 0-16,25 0 15,-25 0-15,25 0 47,-25 0-16,25 0-31,-1 0 16,-24 0-1,50 0 1,-25 0 0,0 0-16,0 0 15,-25 0 1,24 0-16,1 0 15,0 0-15,0 0 16,-25 0-16,49 0 16,-49 0-1,25 0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19:13:41.2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24457 5829 0,'0'0'62,"25"0"-31,0 0-31,0 0 16,0 0 0,-25 0-16,49 0 15,-49 0-15,25 0 16,0 0-16,0 0 15,24 0-15,-49 0 16,25 0-16,0 0 16,0 0-16,-1 0 0,26 0 15,-50 0-15,50 0 16,-1-25-16,-49 25 15,50-25-15,0 25 16,-50 0-16,49 0 16,-49 0-16,25 0 15,-25 0-15,50 0 16,-50 0-16,24 0 15,1 0-15,0-24 16,0 24-16,-25 0 16,49 0-1,-24 0-15,25-25 16,-25 25-16,49 0 15,-24 0-15,24 0 16,-24 0-16,24-25 16,-49 25-16,49 0 15,-24 0-15,49 0 16,-74 0-16,49 0 15,-49 0-15,74 0 16,-49 0-16,-50 0 16,50 0-16,-1 0 15,-49 0-15,25 0 16,0 0-16,24 0 15,-24 0-15,25 0 16,-1 0-16,-49 0 16,25 0-16,0 0 0,-25 0 15,25 0-15,0 0 16,-25 0-16,49 0 15,-49 0-15,50 0 16,-50 0-16,25 0 16,-1 0-1,26 0-15,-25 0 16,0 0-16,24 0 15,26 0-15,-50 0 16,24 0-16,1 0 16,24 0-16,-49 0 15,49 0-15,-49 0 16,50 0-16,-51 0 15,26 0-15,-25 0 16,24 0-16,1-25 16,-25 25-16,0 0 15,24 0-15,-24 0 16,0 0-16,0 0 15,-25 0-15,49 0 16,-24 0-16,25 0 16,-26 0-16,26 0 15,-25 0-15,-25 0 16,50 0-16,-50 0 15,24 0-15,1 0 16,0 0-16,0 0 16,-25 0-1,49 0 1,-49 0-1,50 0-15,-50 0 16,25 0-16,0 0 16,-1 0-16,1 0 15,25 0-15,-50 0 16,74 0-16,-49 0 15,49 0-15,1 0 16,-26 0-16,26 0 16,-50 0-16,24 0 15,1 0-15,-25 0 16,-1 0-16,1 0 15,25 0-15,-50 0 16,50 0-16,-50 0 16,24 0-16,1 0 15,0 0 1,0 0-16,0 0 15,-1 0-15,1 0 16,-25 0-16,50 0 16,-1 0-16,-49 0 15,50 0-15,0 0 16,-1 0-16,-24 0 15,49 0-15,-49 0 16,74 0-16,-74 0 16,50 0-16,-51 0 15,26 0-15,-25 0 16,0 0-16,-1 0 31,1 0-31,0 0 16,-25 0-1,25 0 1,0 0-16,24 0 15,-24 0-15,25 0 16,-1 0-16,1 0 16,24 0-16,-49 0 15,50-25-15,-26 25 16,26 0-16,-51 0 15,51 0-15,-50 0 0,49 0 16,-49 0-16,24 0 16,-24 0-1,0 0-15,0 0 16,0 0-16,-25 0 15,49 0-15,-49 0 16,25 0 93,-25 0-109,25 0 16,-25 0-16,49 0 15,-49 0-15,50 0 16,-25 0-16,-25 0 16,25 0-16,0 0 15,-1 0 16,-24 0-31,25 0 16,0 0 31,-25 0-47,25 0 31,-25 0 109,25 0-140,-1 0 47,-24 0-31,25 0-16,-25 0 15,25 0 63,-25 0-62,25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19:13:48.7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19447 3572 0,'25'0'0,"-25"0"47,24 0-16,1 0-15,0 0-16,0 0 15,0 0-15,0 0 16,24 0-16,-49 0 16,75 0-16,-51 0 15,51 0-15,-1 0 0,-24 0 16,24 0-16,1 0 15,-51 0-15,51 0 16,-1 0-16,-24 0 16,24 0-16,-49 0 15,49 0-15,-49 0 16,25 0-16,-1 0 15,1 0 1,-25 0-16,0 0 16,-25 0-16,49 0 15,-49 0-15,25 0 16,0 0-16,0 0 15,0 0-15,-25 0 16,49 0-16,1-25 16,-50 25-16,49 0 15,-49 0-15,50 0 16,0 0-16,-50 0 15,24 0-15,1 0 16,0 0-16,0 0 16,0 0-16,-1 0 15,1 0-15,-25 0 16,50 0-1,-50 0-15,49 0 16,1 0-16,-50 0 16,25 0-1,0 0-15,-1 0 16,1 0-16,0 0 15,0 0-15,0 0 16,24 0-16,-49 0 16,75 0-16,-50 0 15,-1 0-15,26 0 16,-25 0-16,0 0 15,-1 0-15,1 0 16,-25 0-16,50 0 16,-50 0-16,25 0 15,-1 0-15,1 0 16,0 0-16,25 0 15,-26 0 1,51 25-16,-50-25 16,49 0-16,-49 0 15,49 0-15,-49 0 16,49 0-16,-24 0 15,24 0-15,-49 0 16,75 0-16,-76 0 16,51 0-16,-50 0 15,24 0-15,-24 0 16,49 0-16,-74 0 0,25 0 15,0 0 1,0 0-16,0 0 16,24 25-16,-24-25 15,25 0-15,-50 0 16,49 0-16,-24 0 15,49 0-15,-74 0 16,25 0-16,0 0 16,0 0-16,0 0 15,24 0-15,-49 0 16,50 0-16,-25 0 15,24 0 1,-49 0-16,50 0 16,-50 0-16,49 0 15,-24 0-15,25 0 16,-25 0-16,0 0 15,24 0-15,-49 0 16,50 0-16,-25 24 16,24-24-16,1 0 15,-1 25-15,-24-25 16,50 0-16,-51 0 15,26 0-15,-25 0 16,0 0-16,-1 0 16,1 0-16,-25 0 78,25 0-47,0 0-31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15:59:50.1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24408 12204 0,'0'0'94,"25"0"-63,-25 0-15,24 0 15,1 0 16,-25 0-32,25 0 1,-25 0 0,50 0-16,-50 0 15,24 0-15,26 0 16,-50 0-16,25 0 15,0 0 1,-1 0 0,1 0-16,0 0 31,-25 0-31,25 0 47,-25 0-32,25 0 1,-25 0-16,24 0 15,1 0-15,-25 0 16,25 0 0,-25 0-1,25 0 94,0 0-109,-25 0 16,25 0-16,-25 0 16,49 0-16,-49 0 0,50 0 15,-25 0 1,-1 0-16,26 0 15,-25 0-15,0 0 16,-25 0-16,24 0 16,1 0 15,-25 0-31,25 0 109,-25 0-78,25 0-31,0 0 16,-1 0-1,-24 0 1,50 0-16,-50 0 16,25 0-16,0 0 15,-1 0 1,-24 0-16,25 0 15,0 0-15,0 0 16,0 0 0,-25 0-1,24 0-15,1 0 16,-25 0-1,25 0-15,-25 0 16,25 0 0,-25 0-1,25 0-15,-1 0 16,1 0-16,-25 0 15,50 0-15,-50 0 16,25 0 0,24 0-1,-49 0-15,25 0 16,0 0-16,-25 0 15,25 0 17,-25 0-17,25 0-15,-1 0 16,-24 0-1,25 0-15,-25 0 16,50 0 0,-50 0-16,25 0 15,-25 0-15,24 0 31,-24 0-15,25 0 31,0 0-32,-25 0 1,25 0-16,-25 0 16,25 0-1,-1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16:56:43.9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16991 5655 0,'0'-24'62,"0"24"-31,0 0-31,25 0 31,-25 0-31,25 0 16,-25 0-16,25 0 16,-25 0-16,49 0 15,-49 0-15,25 0 16,-25 0-16,50 0 15,-50 0-15,49 0 16,-49 0-16,25 0 16,0 0-16,0 0 15,-1 0-15,-24 0 31,25 0-31,-25 0 32,25 0-32,0 0 31,-25 0 16,25 0-47,-25 0 46,24 0-14,1 0-32,-25 0 31,25 0-16,-25 0 1,25 0-16,-25 0 16,50 0-1,-50 0 1,24 0-16,-24 0 15,25 0 1,0 0-16,-25 0 16,25 0-16,-25 0 15,25 0-15,-1 0 16,-24 0-16,25 0 15,0 0-15,0 0 16,0 0 0,-25 0-16,49 0 15,-49 0-15,25 0 16,0 0-16,24 0 15,-24 0 1,0 0-16,0 0 16,0 0-16,-25 0 15,24 0-15,-24 0 16,50 0-1,-50 0 1,25 0 0,-25 0-16,25 0 31,-1 0-31,-24 0 15,25 0 17,-25 0-32,25 0 15,-25 0 1,25 0-16,0 0 15,-25 0-15,24 0 16,1 0 0,0 0-16,-25 0 15,25 0 1,-25 0-1,25 0-15,-1 0 16,-24 0-16,25 0 16,-25 0-1,50 0-15,-50 0 16,25 0-16,-25 0 15,25 0 1,-25 0-16,24 0 16,1 0-1,-25 0-15,25 0 16,-25 0 15,25 0-31,0 0 16,-25 0-1,24 0 1,-24 0-1,25 0 1,0 0 0,0 0-16,-25 0 15,25 0 1,-25 0-16,24 0 15,1 0-15,-25 0 16,25 0-16,-25 0 16,25 0-16,-25 0 15,25 0 1,-1 0-16,-24 0 15,25 0 1,-25 0-16,25 0 16,0 0-1,0 0-15,-25 0 16,24 0-1,1 0 1,-25 0 0,25 0-16,-25 0 15,25 0-15,-25 0 16,25 0-16,-1 0 15,1 0 1,-25 0-16,25 0 16,0 0-16,-25 0 15,25 0 1,-25 0-16,24 0 15,1 0-15,0 0 16,-25 0-16,25 0 16,0 0-16,-25 0 15,24 0 1,1 0-16,0 0 15,0 0 1,-25 0-16,25 0 16,-25 0-16,25 0 15,-1 0-15,26 0 16,-50 0-16,25 0 15,-25 0-15,25 0 16,-1 0 0,-24 0-1,25 0-15,-25 0 16,25 0-16,-25 0 15,25 0 1,0 0-16,-1 0 31,-24 0-31,25 0 16,0 0-1,-25 0 1,25 0 0,-25 0-1,25 0-15,-1 0 16,-24 0-16,25 0 15,-25 0-15,25 0 16,-25 0-16,25 0 16,0 0 15,-25 0-31,24 0 31,-24 0 0,25 0-31,-25 0 16,25 0 15,0 0-31,-25 0 16,25 0 15,-25 0-31,24 0 15,1 0 1,-25 0 0,25 0 15,-25 0-31,25 0 15,-25 0 1,25 0 0,-1 0-16,-24 0 15,25 0 1,-25 0-16,25 0 15,0 0-15,0 0 16,-1 0 0,1 0-1,-25 0-15,25 0 16,-25 0-1,25 0-15,0 0 16,-25 0-16,24 0 16,-24 0-16,25 0 15,0 0-15,0 0 16,25 0-16,-26 0 15,1 0-15,0 0 16,-25 0-16,50 0 16,-50 0-16,24 0 15,1 0-15,0 0 16,-25 0-16,25 0 15,-25 0 1,25 0-16,-1 0 16,-24 0-16,25 0 15,-25 0-15,25 0 16,-25 0-16,25 0 15,0 0-15,-25 0 32,24 0-17,1 0-15,0 0 16,-25 0-1,25 0-15,-25 0 16,49 0 0,-49 0-1,25 0-15,-25 0 16,25 0-1,-25 0-15,25 0 16,0 0 0,24 24-1,-49-24-15,25 0 16,-25 0-16,25 0 15,0 0 1,-1 0-16,-24 0 16,50 0-16,-25 0 0,0 0 15,-25 0 1,24 0-1,-24 25-15,25-25 0,-25 0 16,25 0 0,0 0-1,-25 0 1,25 0-1,-25 0 1,25 0 0,-1 0-16,-24 0 15,25 0 1,0 0-16,0 0 15,0 0 1,-25 0-16,24 0 16,1 0 15,-25 0-16,25 0-15,-25 0 32,25 0-32,0 0 15,-1 0 1,1 0-1,-25 0-15,25 0 16,0 0-16,-25 0 16,25 0-16,-25 0 15,49 0 1,-49 0-1,25 0 1,-25 0-16,25 0 16,0 0-16,-25 0 15,24 0 1,-24 0-16,25 0 15,0 0 1,0 0 0,-25 0-1,25 0-15,-25 0 31,24 0-31,1 0 16,-25 0 15,25 0-15,-25 0-16,25 0 15,0 0 1,-25 0-16,24 0 16,-24 0-1,25 0 1,-25 0-1,50 0 1,-50 0 0,25 0-16,-1 0 15,1 0 1,-25 0-16,25 0 15,-25 0 1,25 0 0,0 0-1,-25 0-15,25 0 16,-25 0-1,24 0-15,-24 0 16,25 0-16,0 0 16,-25 0-16,25 0 31,-25 0-31,25 0 15,-1 0 1,-24 0-16,25 0 16,0 0 15,0 0 125,-25 0-156,25 0 15,-25 0 1,24 0-16,1 0 16,0 0-1,-25 0 1,25 0-1,-25 0 17,25 0-32,-1 0 124,-24 0-108,25 0-16,-25-25 16,25 25-16,0 0 15,0 0 1,-1 0-16,1 0 15,-25 0 1,25 0 0,-25 0-1,25 0 16,-25 0-15,25 0 0,-1 0-16,-24 0 15,25 0 1,-25 0-16,25 0 31,0 0-31,-25 0 16,0 0-16,25-24 15,-25 24 1,24 0-1,-24 0 1,25 0-16,0 0 16,-25 0-1,25 0-15,-25 0 16,25 0 15,-1 0-31,1 0 31,-25 0-15,25 0-16,0 0 15,-25 0 1,25 0-16,-25 0 31,24 0-31,-24 0 16,50-25-1,-50 0 1,25 25 0,-25 0-1,25 0 16,0 0-15,-25 0 0,24 0-16,-24 0 15,25 0 1,0 0-16,-25 0 15,25 0 1,-25 0 15,25 0-15,-1 0-16,1 0 15,-25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20:42:08.0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13196 8756 0,'0'0'62,"0"0"-46,25 0-16,0 0 0,24 0 15,-49 0-15,50 0 16,-25 0-1,0 0-15,-1 0 16,1 0-16,0 0 16,-25 0-1,25 0 1,-25 0-16,49 0 15,-49 0-15,25 0 16,25 0-16,-25 0 16,-1 0-16,1 0 15,-25 0-15,50 0 16,-50 0-1,49 0 1,-49 0-16,25 0 16,-25 0-16,25 0 15,0 0-15,0 0 16,-25 0-1,24 0-15,-24 0 16,25 0 0,0 0-16,-25 25 15,25-25 1,-25 0-16,49 0 15,-49 0-15,25 0 16,0 0-16,0 0 16,0 0-16,-1 0 15,1 0-15,0 0 16,-25 0-16,25 0 15,0 0-15,-25 0 16,24 0 0,-24 0-16,25 0 15,0 0-15,-25 0 16,25 0-1,0 0-15,-25 0 16,49 0-16,-49 0 16,50 0-16,-50 0 15,25 0-15,-25 0 16,25 0-16,-1 0 15,1 0-15,0 0 16,0 0-16,-25 0 16,25 0-16,-25 0 15,24 0-15,1 0 16,-25 0-1,25 0-15,-25 0 16,25 0 0,-25 0-1,25 0 16,-1 0-31,-24 0 47,25 0 47,-25 0-94,25 0 15,-25 0 1,25 0 0,0 0-16,-25 0 15,24 0 1,1 0-16,0 0 15,-25 0-15,25 0 16,-25 25-16,0-25 16,0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20:42:12.5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3696 9550 0,'50'0'141,"-50"0"-141,49 0 15,1 0-15,-50 0 16,49 0-16,-24 0 15,0 0-15,0 0 16,0 0 0,-1 0-1,1 0-15,-25 0 16,25 0-16,-25 0 15,50 0-15,-50 0 16,49 0 0,-49 0-16,25 0 15,0 0-15,24 0 16,-24 0-16,25 0 15,-50 0-15,49 0 16,-24 0-16,50 0 16,-51 0-16,-24 0 15,50 0-15,-50 0 16,25 0-16,0 0 15,-1 0-15,1 0 16,-25 0-16,50 0 0,-1 0 16,-49 0-16,50 0 15,0 0-15,-50 0 16,49 0-16,-24 0 15,25 0-15,-1 0 16,-49 0 0,50 0-16,0 0 15,-50 0-15,49 0 16,-24 0-16,0 0 15,0 0-15,-1 0 16,1 0-16,0 0 16,0 0-16,0 0 15,-1 0-15,-24 0 16,50 0-1,0 0-15,-50 0 0,49 0 16,1 0 0,-50 0-16,49 0 15,-24 0-15,0 0 16,0 0-16,0 0 15,-1 0-15,1 0 16,0 0-16,-25 0 16,50 0-16,-1 0 15,-49 0-15,50 0 16,-25 0-16,49 0 15,-49 0-15,25 0 16,-1 0-16,-24 0 16,25 0-16,-1 0 15,-24 0-15,25 0 16,-1 0-16,-49 0 15,50 0-15,-1 0 16,-49 0-16,25 0 16,25 0-1,-50 0-15,25 0 0,-25 0 16,49 0-16,-49 0 15,25 0-15,-25 0 16,25 0-16,0 0 16,-1 0-16,1 0 15,0 0 1,0 0-16,-25 0 15,50 0-15,-50 0 16,24 0 0,1 0-16,0 0 15,0 0-15,0 0 16,-1 0-16,26 0 15,-25 0-15,0 0 16,-25 0-16,24 0 16,-24 0-16,50 0 15,-50 0 1,25 0-16,-25 0 15,49 0-15,-49 0 16,25 0 0,0 0-1,0 0-15,0 0 16,-1 0-16,1 0 15,0 0 1,-25 0-16,50 0 16,-50 0-16,24-25 15,1 25 1,0 0-16,0 0 15,0 0-15,-1 0 16,1 0-16,0 0 16,0-25-16,0 0 15,-1 25-15,1 0 16,0 0-16,0 0 15,-25 0 1,25 0-16,-1 0 16,-24 0-16,25 0 15,-25 0-15,25 0 16,0 0-16,0 0 15,24 0-15,-24 0 16,0 0-16,0 0 16,-25 0-16,49 0 15,-49 0 1,25 0-16,-25 0 31,25 0-31,0 0 16,-25 0-16,25 0 15,-1 0-15,1 0 16,-25 0-16,25 0 15,0 0-15,0 0 16,-25 0-16,24 0 16,-24 0-1,50 0-15,-50 0 16,25 0-1,-25 0 1,25 0 0,-25 0-1,24 0-15,1 0 16,0 0-1,-25 0 1,25 0-16,0 0 16,-25 0 77,24 0-93,-24 0 16,25 0-1,0 0-15,-25 0 16,25 0 78,-25 0-94,25 0 62,-25 0-62,24 0 16,1 0-16,-25 0 15,25 0-15,-25 0 16,25 0-1,0 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20:42:19.3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18182 9575 0,'0'0'203,"25"0"-203,24 0 15,-24 0-15,25 0 16,-1 0-16,1 0 16,-50 0-16,49 0 15,1 0-15,-50 0 16,50 0-16,-25 0 15,-1 0-15,1 0 16,0 0-16,0 0 16,-25 0-16,25 24 15,-25 1-15,24-25 16,-24 0-16,25 0 15,0 0 1,-25 0-16,25 0 31,0 0-31,-1 0 16,-24 0-16,25 0 15,-25 0-15,25 0 16,0 0-16,0 25 16,-25-25-16,24 0 15,1 0-15,-25 0 16,25 0-16,0 0 15,0 0-15,24 25 16,-49-25-16,50 0 16,-25 0-16,49 0 15,-74 0-15,74 0 16,-24 25-16,0-1 15,-50-24-15,49 0 16,-24 0-16,25 0 16,-50 0-16,74 0 15,1 0-15,-51 0 16,76 0-16,-51 0 15,26 0-15,-1 0 16,-49 0-16,49 0 16,-24 0-1,-1 0-15,-24 0 16,50 0-16,-51 0 15,51 0-15,-26 0 16,1 0-16,-25 0 16,49 0-16,-24 0 15,24 0-15,-24 0 16,-25 0-16,24 0 15,1 0-15,-50 0 16,99 0-16,-24-24 16,-1-1-16,0 25 15,1 0-15,24 0 16,-25 0-16,-49 0 15,50-25-15,-51 0 16,76 25-16,-75 0 16,49 0-16,-24-25 15,-1 25-15,-24 0 16,25 0-16,-26 0 15,1 0-15,25 0 16,-50 0-16,49 0 16,-24 0-16,0 0 15,0 0-15,0 0 16,-1-24-16,26 24 15,-50 0-15,25 0 32,0 0-32,-1 0 0,1 0 15,0 0-15,0 0 16,0 0-16,-1 0 15,1 0-15,25 0 16,-50 0-16,49 0 16,-49 0-16,25 0 15,0 0-15,0 0 16,0 0-16,0 0 15,-1 0-15,1 0 16,-25 0-16,50 0 16,-1 0-16,-49 0 15,50 0-15,-50 0 16,25 0-1,0 0-15,-1 0 16,-24 0-16,25 0 0,0 0 16,0 0-1,24 0-15,-24 0 16,-25 0-16,50 0 15,-25 0-15,-1 0 16,1 0-16,25 0 16,-25 0-16,24 0 15,-24 0-15,0 0 16,0 0-16,-1 0 15,-24 0-15,75 0 16,-26 0-16,-24 0 16,-25 0-16,50 0 15,-1 0-15,-49 0 16,50 0-16,0 0 15,-25 0-15,-25 0 16,24 0-16,1 0 16,0 0-16,-25 0 15,50 0-15,-50 0 16,49 0-1,-24 0-15,-25 0 16,50 0-16,-50 0 16,24 0-1,1 0 1,25 0-16,-25 0 15,49 0-15,-49 0 16,-25 0-16,74 0 0,-49 0 16,25 0-16,-50 0 15,49 0-15,-49 0 16,50 0-16,-25 0 15,49 0-15,-74 0 16,50 0-16,-26 0 16,1 0-1,0 0-15,25 0 16,-50 0-16,25 0 15,-25 0-15,24 0 16,-24 0-16,50 0 0,-50 0 16,50 0-16,-1 0 15,1 0-15,-25 0 16,-1 0-16,26 0 15,-25 0-15,0 0 16,-1 0-16,-24 0 16,50 0-16,-25 0 15,0 0-15,-1 0 16,26 0-16,-25 0 15,0 0-15,-1 0 16,1 0 0,-25 0-16,25 0 15,-25 0 1,25 0-16,-25 0 15,25 0 1,-1 0-16,1 0 16,0 0-1,0 0-15,0 0 16,-1 0-16,-24 0 15,25 0-15,-25 0 16,25 0-16,25 0 16,-50 0-16,49 0 15,-49 0 1,25 0-16,0 0 31,0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0T20:42:27.0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21828 10294 0,'0'50'78,"0"-26"-78,0-24 16,25 0-16,49 0 15,-24 25-15,-25-25 16,49 0-16,-24 0 16,24 0-16,-49 0 15,25 0-15,-26 0 16,26 0-16,-25 0 15,0 0-15,-1 0 16,-24 0-16,50 0 16,-50 0-1,25 0-15,0 0 16,-1 0-16,1 0 15,25 0-15,-25 0 16,-1 0-16,1 0 16,0 0-16,0 0 15,-25 0-15,50 0 16,-50 0-16,24 0 15,1 0-15,0 0 16,0 0 0,0 0-16,-1 0 15,26 0-15,-25 0 16,24 0-1,-24 0-15,0 0 16,25 0-16,-26 0 16,1 0-16,25 0 15,-25 0-15,-1 0 0,26 0 16,-25 0-16,0 0 15,24 0-15,-24 0 16,-25 0-16,50 0 16,-26 0-16,26 0 15,-25 0-15,24 0 16,1 0-16,0 0 15,-50 0-15,74 0 16,-49 0-16,25 0 16,-1 0-16,-49 0 15,50 0-15,-25 0 16,-1 0-16,1 0 15,0 0-15,0 0 16,0 0 0,-1 0-1,1 0-15,0 0 16,0 25-16,0-25 15,-1 0-15,1 0 16,-25 0-16,50 0 16,-50 0-16,49 0 15,-24 0-15,50 0 16,-51 0-16,26 0 15,-25 0-15,49 0 16,-49 0-16,25 0 16,-26 0-16,1 0 15,25 0-15,-25 0 16,0 0-16,24 0 15,-24 0-15,0 0 16,24 0-16,1 0 16,-25 0-16,24 0 15,1 0-15,0 0 16,-26 0-16,26 0 15,0 0-15,-26 0 16,1 0 0,25 0-16,-50 0 15,49 0-15,-24 0 16,25 0-16,-50 0 15,49 0-15,-49 0 16,25 0 0,-25 0-16,25 0 15,-25 0-15,25 0 16,0 0-16,-25 0 0,24 0 15,1 0 1,0 0 0,0 0-1,-25 0 1,25 0 93,0 0-109,-1 0 16,-24 0-16,25 0 15,0 0-15,0 0 16,-25 0-16,25 0 15,-1 0-15,-24 0 16,25 0 0,-25 0-16,25 0 15,-25 0-15,25 0 16,0 0-16,24 0 15,-24 0-15,-25 0 16,50 0 0,-50 0-16,49 25 15,1-25-15,-25 0 16,-1 0-16,1 0 15,-25 0-15,50 0 16,-50 0-16,49 0 16,-24 0-16,0 0 15,0 25-15,0-25 16,-1 0-16,1 0 15,25 0-15,-25 0 16,-1 0-16,1 24 16,-25-24-16,50 0 15,-25 0-15,24 0 0,-24 0 16,25 0-16,-1 0 15,1 0-15,-25 0 16,24 0-16,1 0 16,0 0-16,-26 0 15,26 0-15,0 0 16,-50 0-16,49 0 15,-24 0-15,0 0 16,49 0 0,-49 0-16,25 0 15,-26 0-15,1 0 16,25 0-16,-25 0 15,49 0-15,-49 0 16,-25 0-16,74 0 16,-49 0-16,50 0 15,-51 0-15,26-24 16,0 24-16,-1 0 15,1 0-15,-25-25 16,24 25-16,-24 0 16,25 0-16,-26 0 15,26-25-15,-50 25 16,25 0-16,0 0 15,-1 0-15,26 0 16,-25 0-16,0 0 16,-1 0-16,-24 0 15,50 0-15,-25 0 16,0 0-16,-1 0 15,-24 0 1,25 0 0,0 0-16,-25-25 15,25 25 1,-25 0-16,25 0 31,-1 0-15,1 0 15,-25 0-31,25 0 156,-25 0-109,25 0-47,0 0 15,-25 0 1,25 0 77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A1704-768A-49B6-A5FD-A057DD0EAABA}" type="datetimeFigureOut">
              <a:rPr lang="tr-TR" smtClean="0"/>
              <a:t>21.04.2020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3399C-9121-4401-AEE2-558458ACA0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68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3399C-9121-4401-AEE2-558458ACA00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523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B62AD-855E-4CC4-B9B9-3D356E6F251A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231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007-E781-4E08-A6CE-BBBE468F4E9D}" type="datetimeFigureOut">
              <a:rPr lang="tr-TR" smtClean="0"/>
              <a:t>21.04.2020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534-E6A7-4D4A-A4F0-2C0E3281C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11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007-E781-4E08-A6CE-BBBE468F4E9D}" type="datetimeFigureOut">
              <a:rPr lang="tr-TR" smtClean="0"/>
              <a:t>21.04.2020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534-E6A7-4D4A-A4F0-2C0E3281C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135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007-E781-4E08-A6CE-BBBE468F4E9D}" type="datetimeFigureOut">
              <a:rPr lang="tr-TR" smtClean="0"/>
              <a:t>21.04.2020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534-E6A7-4D4A-A4F0-2C0E3281C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37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007-E781-4E08-A6CE-BBBE468F4E9D}" type="datetimeFigureOut">
              <a:rPr lang="tr-TR" smtClean="0"/>
              <a:t>21.04.2020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534-E6A7-4D4A-A4F0-2C0E3281C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666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007-E781-4E08-A6CE-BBBE468F4E9D}" type="datetimeFigureOut">
              <a:rPr lang="tr-TR" smtClean="0"/>
              <a:t>21.04.2020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534-E6A7-4D4A-A4F0-2C0E3281C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341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007-E781-4E08-A6CE-BBBE468F4E9D}" type="datetimeFigureOut">
              <a:rPr lang="tr-TR" smtClean="0"/>
              <a:t>21.04.2020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534-E6A7-4D4A-A4F0-2C0E3281C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24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007-E781-4E08-A6CE-BBBE468F4E9D}" type="datetimeFigureOut">
              <a:rPr lang="tr-TR" smtClean="0"/>
              <a:t>21.04.2020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534-E6A7-4D4A-A4F0-2C0E3281C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937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007-E781-4E08-A6CE-BBBE468F4E9D}" type="datetimeFigureOut">
              <a:rPr lang="tr-TR" smtClean="0"/>
              <a:t>21.04.2020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534-E6A7-4D4A-A4F0-2C0E3281C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014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007-E781-4E08-A6CE-BBBE468F4E9D}" type="datetimeFigureOut">
              <a:rPr lang="tr-TR" smtClean="0"/>
              <a:t>21.04.2020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534-E6A7-4D4A-A4F0-2C0E3281C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885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007-E781-4E08-A6CE-BBBE468F4E9D}" type="datetimeFigureOut">
              <a:rPr lang="tr-TR" smtClean="0"/>
              <a:t>21.04.2020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534-E6A7-4D4A-A4F0-2C0E3281C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662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007-E781-4E08-A6CE-BBBE468F4E9D}" type="datetimeFigureOut">
              <a:rPr lang="tr-TR" smtClean="0"/>
              <a:t>21.04.2020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534-E6A7-4D4A-A4F0-2C0E3281C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606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C3007-E781-4E08-A6CE-BBBE468F4E9D}" type="datetimeFigureOut">
              <a:rPr lang="tr-TR" smtClean="0"/>
              <a:t>21.04.2020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5534-E6A7-4D4A-A4F0-2C0E3281C0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88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11" Type="http://schemas.openxmlformats.org/officeDocument/2006/relationships/image" Target="../media/image19.png"/><Relationship Id="rId5" Type="http://schemas.openxmlformats.org/officeDocument/2006/relationships/customXml" Target="../ink/ink7.xml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customXml" Target="../ink/ink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customXml" Target="../ink/ink11.xml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customXml" Target="../ink/ink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46.emf"/><Relationship Id="rId18" Type="http://schemas.openxmlformats.org/officeDocument/2006/relationships/customXml" Target="../ink/ink21.xml"/><Relationship Id="rId26" Type="http://schemas.openxmlformats.org/officeDocument/2006/relationships/customXml" Target="../ink/ink25.xml"/><Relationship Id="rId3" Type="http://schemas.openxmlformats.org/officeDocument/2006/relationships/image" Target="../media/image27.png"/><Relationship Id="rId21" Type="http://schemas.openxmlformats.org/officeDocument/2006/relationships/image" Target="../media/image50.emf"/><Relationship Id="rId7" Type="http://schemas.openxmlformats.org/officeDocument/2006/relationships/image" Target="../media/image43.emf"/><Relationship Id="rId12" Type="http://schemas.openxmlformats.org/officeDocument/2006/relationships/customXml" Target="../ink/ink18.xml"/><Relationship Id="rId17" Type="http://schemas.openxmlformats.org/officeDocument/2006/relationships/image" Target="../media/image48.emf"/><Relationship Id="rId25" Type="http://schemas.openxmlformats.org/officeDocument/2006/relationships/image" Target="../media/image52.emf"/><Relationship Id="rId33" Type="http://schemas.openxmlformats.org/officeDocument/2006/relationships/image" Target="../media/image56.emf"/><Relationship Id="rId2" Type="http://schemas.openxmlformats.org/officeDocument/2006/relationships/image" Target="../media/image26.png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29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.xml"/><Relationship Id="rId11" Type="http://schemas.openxmlformats.org/officeDocument/2006/relationships/image" Target="../media/image45.emf"/><Relationship Id="rId24" Type="http://schemas.openxmlformats.org/officeDocument/2006/relationships/customXml" Target="../ink/ink24.xml"/><Relationship Id="rId32" Type="http://schemas.openxmlformats.org/officeDocument/2006/relationships/customXml" Target="../ink/ink28.xml"/><Relationship Id="rId5" Type="http://schemas.openxmlformats.org/officeDocument/2006/relationships/image" Target="../media/image42.emf"/><Relationship Id="rId15" Type="http://schemas.openxmlformats.org/officeDocument/2006/relationships/image" Target="../media/image47.emf"/><Relationship Id="rId23" Type="http://schemas.openxmlformats.org/officeDocument/2006/relationships/image" Target="../media/image51.emf"/><Relationship Id="rId28" Type="http://schemas.openxmlformats.org/officeDocument/2006/relationships/customXml" Target="../ink/ink26.xml"/><Relationship Id="rId10" Type="http://schemas.openxmlformats.org/officeDocument/2006/relationships/customXml" Target="../ink/ink17.xml"/><Relationship Id="rId19" Type="http://schemas.openxmlformats.org/officeDocument/2006/relationships/image" Target="../media/image49.emf"/><Relationship Id="rId31" Type="http://schemas.openxmlformats.org/officeDocument/2006/relationships/image" Target="../media/image55.emf"/><Relationship Id="rId4" Type="http://schemas.openxmlformats.org/officeDocument/2006/relationships/customXml" Target="../ink/ink14.xml"/><Relationship Id="rId9" Type="http://schemas.openxmlformats.org/officeDocument/2006/relationships/image" Target="../media/image44.emf"/><Relationship Id="rId14" Type="http://schemas.openxmlformats.org/officeDocument/2006/relationships/customXml" Target="../ink/ink19.xml"/><Relationship Id="rId22" Type="http://schemas.openxmlformats.org/officeDocument/2006/relationships/customXml" Target="../ink/ink23.xml"/><Relationship Id="rId27" Type="http://schemas.openxmlformats.org/officeDocument/2006/relationships/image" Target="../media/image53.emf"/><Relationship Id="rId30" Type="http://schemas.openxmlformats.org/officeDocument/2006/relationships/customXml" Target="../ink/ink2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customXml" Target="../ink/ink29.xml"/><Relationship Id="rId7" Type="http://schemas.openxmlformats.org/officeDocument/2006/relationships/customXml" Target="../ink/ink31.xml"/><Relationship Id="rId12" Type="http://schemas.openxmlformats.org/officeDocument/2006/relationships/image" Target="../media/image62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emf"/><Relationship Id="rId11" Type="http://schemas.openxmlformats.org/officeDocument/2006/relationships/customXml" Target="../ink/ink33.xml"/><Relationship Id="rId5" Type="http://schemas.openxmlformats.org/officeDocument/2006/relationships/customXml" Target="../ink/ink30.xml"/><Relationship Id="rId10" Type="http://schemas.openxmlformats.org/officeDocument/2006/relationships/image" Target="../media/image61.emf"/><Relationship Id="rId4" Type="http://schemas.openxmlformats.org/officeDocument/2006/relationships/image" Target="../media/image58.emf"/><Relationship Id="rId9" Type="http://schemas.openxmlformats.org/officeDocument/2006/relationships/customXml" Target="../ink/ink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emf"/><Relationship Id="rId5" Type="http://schemas.openxmlformats.org/officeDocument/2006/relationships/customXml" Target="../ink/ink35.xml"/><Relationship Id="rId4" Type="http://schemas.openxmlformats.org/officeDocument/2006/relationships/image" Target="../media/image6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0.png"/><Relationship Id="rId5" Type="http://schemas.openxmlformats.org/officeDocument/2006/relationships/customXml" Target="../ink/ink2.xml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Ekran Alıntıs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764" y="0"/>
            <a:ext cx="87397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6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0821"/>
            <a:ext cx="12192000" cy="218494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3710" y="3177349"/>
            <a:ext cx="3259579" cy="3479929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8500" y="2893840"/>
            <a:ext cx="2940239" cy="3659048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1741" y="3813554"/>
            <a:ext cx="2781213" cy="2739333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99" y="3628887"/>
            <a:ext cx="2842739" cy="292399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023455" y="3628887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atin typeface="Bookman Old Style" panose="02050604050505020204" pitchFamily="18" charset="0"/>
              </a:rPr>
              <a:t>Bira mayası</a:t>
            </a:r>
            <a:endParaRPr lang="tr-TR" sz="1400" b="1" dirty="0">
              <a:latin typeface="Bookman Old Style" panose="020506040505050202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465521" y="6214332"/>
            <a:ext cx="771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Bookman Old Style" panose="02050604050505020204" pitchFamily="18" charset="0"/>
              </a:rPr>
              <a:t>Hidra</a:t>
            </a:r>
            <a:endParaRPr lang="tr-TR" sz="1600" b="1" dirty="0">
              <a:latin typeface="Bookman Old Style" panose="020506040505050202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0299" y="1873405"/>
            <a:ext cx="2980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smtClean="0">
                <a:solidFill>
                  <a:srgbClr val="535353"/>
                </a:solidFill>
                <a:latin typeface="Bookman Old Style" panose="02050604050505020204" pitchFamily="18" charset="0"/>
              </a:rPr>
              <a:t>Ana </a:t>
            </a:r>
            <a:r>
              <a:rPr lang="tr-TR" sz="1400" b="1" dirty="0">
                <a:solidFill>
                  <a:srgbClr val="535353"/>
                </a:solidFill>
                <a:latin typeface="Bookman Old Style" panose="02050604050505020204" pitchFamily="18" charset="0"/>
              </a:rPr>
              <a:t>canlının yeterince büyüdüğünde ikiye bölünerek çoğalmasına </a:t>
            </a:r>
            <a:r>
              <a:rPr lang="tr-TR" sz="1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bölünerek üreme  </a:t>
            </a:r>
            <a:r>
              <a:rPr lang="tr-TR" sz="1400" b="1" dirty="0">
                <a:solidFill>
                  <a:srgbClr val="535353"/>
                </a:solidFill>
                <a:latin typeface="Bookman Old Style" panose="02050604050505020204" pitchFamily="18" charset="0"/>
              </a:rPr>
              <a:t> denir. </a:t>
            </a:r>
            <a:endParaRPr lang="tr-TR" sz="1400" b="1" dirty="0" smtClean="0">
              <a:solidFill>
                <a:srgbClr val="535353"/>
              </a:solidFill>
              <a:latin typeface="Bookman Old Style" panose="02050604050505020204" pitchFamily="18" charset="0"/>
            </a:endParaRPr>
          </a:p>
          <a:p>
            <a:r>
              <a:rPr lang="tr-TR" sz="1400" b="1" dirty="0" smtClean="0">
                <a:solidFill>
                  <a:srgbClr val="535353"/>
                </a:solidFill>
                <a:latin typeface="Bookman Old Style" panose="02050604050505020204" pitchFamily="18" charset="0"/>
              </a:rPr>
              <a:t>Amip</a:t>
            </a:r>
            <a:r>
              <a:rPr lang="tr-TR" sz="1400" b="1" dirty="0">
                <a:solidFill>
                  <a:srgbClr val="535353"/>
                </a:solidFill>
                <a:latin typeface="Bookman Old Style" panose="02050604050505020204" pitchFamily="18" charset="0"/>
              </a:rPr>
              <a:t>, bakteri, </a:t>
            </a:r>
            <a:r>
              <a:rPr lang="tr-TR" sz="1400" b="1" dirty="0" err="1">
                <a:solidFill>
                  <a:srgbClr val="535353"/>
                </a:solidFill>
                <a:latin typeface="Bookman Old Style" panose="02050604050505020204" pitchFamily="18" charset="0"/>
              </a:rPr>
              <a:t>paramesyum</a:t>
            </a:r>
            <a:r>
              <a:rPr lang="tr-TR" sz="1400" b="1" dirty="0">
                <a:solidFill>
                  <a:srgbClr val="535353"/>
                </a:solidFill>
                <a:latin typeface="Bookman Old Style" panose="02050604050505020204" pitchFamily="18" charset="0"/>
              </a:rPr>
              <a:t> </a:t>
            </a:r>
            <a:r>
              <a:rPr lang="tr-TR" sz="1400" b="1" dirty="0" smtClean="0">
                <a:solidFill>
                  <a:srgbClr val="535353"/>
                </a:solidFill>
                <a:latin typeface="Bookman Old Style" panose="02050604050505020204" pitchFamily="18" charset="0"/>
              </a:rPr>
              <a:t>öglena </a:t>
            </a:r>
            <a:r>
              <a:rPr lang="tr-TR" sz="1400" b="1" dirty="0">
                <a:solidFill>
                  <a:srgbClr val="535353"/>
                </a:solidFill>
                <a:latin typeface="Bookman Old Style" panose="02050604050505020204" pitchFamily="18" charset="0"/>
              </a:rPr>
              <a:t>gibi </a:t>
            </a:r>
            <a:endParaRPr lang="tr-TR" sz="1400" b="1" dirty="0">
              <a:latin typeface="Bookman Old Style" panose="020506040505050202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915463" y="1834794"/>
            <a:ext cx="278143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>
                <a:solidFill>
                  <a:srgbClr val="535353"/>
                </a:solidFill>
                <a:latin typeface="Bookman Old Style" panose="02050604050505020204" pitchFamily="18" charset="0"/>
              </a:rPr>
              <a:t>Ana canlının vücudunda çıkıntılar oluşur ve çıkıntı gelişerek ana canlıdan ayrılarak yeni canlıyı oluşturur. Bu tür üremeye </a:t>
            </a:r>
            <a:r>
              <a:rPr lang="tr-TR" sz="1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tomurcuklanarak üreme </a:t>
            </a:r>
            <a:r>
              <a:rPr lang="tr-TR" sz="1400" b="1" dirty="0" smtClean="0">
                <a:solidFill>
                  <a:srgbClr val="535353"/>
                </a:solidFill>
                <a:latin typeface="Bookman Old Style" panose="02050604050505020204" pitchFamily="18" charset="0"/>
              </a:rPr>
              <a:t>denir</a:t>
            </a:r>
            <a:r>
              <a:rPr lang="tr-TR" sz="1400" b="1" dirty="0">
                <a:solidFill>
                  <a:srgbClr val="535353"/>
                </a:solidFill>
                <a:latin typeface="Bookman Old Style" panose="02050604050505020204" pitchFamily="18" charset="0"/>
              </a:rPr>
              <a:t>.</a:t>
            </a:r>
            <a:endParaRPr lang="tr-TR" sz="1400" b="1" dirty="0">
              <a:latin typeface="Bookman Old Style" panose="020506040505050202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696894" y="1878176"/>
            <a:ext cx="33637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>
                <a:solidFill>
                  <a:srgbClr val="535353"/>
                </a:solidFill>
                <a:latin typeface="Bookman Old Style" panose="02050604050505020204" pitchFamily="18" charset="0"/>
              </a:rPr>
              <a:t>Ana canlıdan kopan vücut parçaları kendini tamamlayarak yeni bireyleri oluşturur. Buna </a:t>
            </a:r>
            <a:r>
              <a:rPr lang="tr-TR" sz="1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rejenerasyonla</a:t>
            </a:r>
            <a:r>
              <a:rPr lang="tr-TR" sz="1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üreme</a:t>
            </a:r>
            <a:r>
              <a:rPr lang="tr-TR" sz="1400" b="1" dirty="0">
                <a:solidFill>
                  <a:srgbClr val="535353"/>
                </a:solidFill>
                <a:latin typeface="Bookman Old Style" panose="02050604050505020204" pitchFamily="18" charset="0"/>
              </a:rPr>
              <a:t> denir</a:t>
            </a:r>
            <a:r>
              <a:rPr lang="tr-TR" dirty="0">
                <a:solidFill>
                  <a:srgbClr val="535353"/>
                </a:solidFill>
                <a:latin typeface="Open Sans"/>
              </a:rPr>
              <a:t>.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8738740" y="1594666"/>
            <a:ext cx="33445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smtClean="0">
                <a:solidFill>
                  <a:srgbClr val="535353"/>
                </a:solidFill>
                <a:latin typeface="Bookman Old Style" panose="02050604050505020204" pitchFamily="18" charset="0"/>
              </a:rPr>
              <a:t>Sadece </a:t>
            </a:r>
            <a:r>
              <a:rPr lang="tr-TR" sz="1400" b="1" dirty="0">
                <a:solidFill>
                  <a:srgbClr val="535353"/>
                </a:solidFill>
                <a:latin typeface="Bookman Old Style" panose="02050604050505020204" pitchFamily="18" charset="0"/>
              </a:rPr>
              <a:t>bitkilerde görülen eşeysiz bir üreme şeklidir. B</a:t>
            </a:r>
            <a:r>
              <a:rPr lang="tr-TR" sz="1400" b="1" dirty="0" smtClean="0">
                <a:solidFill>
                  <a:srgbClr val="535353"/>
                </a:solidFill>
                <a:latin typeface="Bookman Old Style" panose="02050604050505020204" pitchFamily="18" charset="0"/>
              </a:rPr>
              <a:t>itkilerin </a:t>
            </a:r>
            <a:r>
              <a:rPr lang="tr-TR" sz="1400" b="1" dirty="0">
                <a:solidFill>
                  <a:srgbClr val="535353"/>
                </a:solidFill>
                <a:latin typeface="Bookman Old Style" panose="02050604050505020204" pitchFamily="18" charset="0"/>
              </a:rPr>
              <a:t>dal, yaprak ve gövdelerinden alınan parçalardan yeni bitkinin oluşması </a:t>
            </a:r>
            <a:r>
              <a:rPr lang="tr-TR" sz="1400" b="1" dirty="0" smtClean="0">
                <a:solidFill>
                  <a:srgbClr val="535353"/>
                </a:solidFill>
                <a:latin typeface="Bookman Old Style" panose="02050604050505020204" pitchFamily="18" charset="0"/>
              </a:rPr>
              <a:t>olayına </a:t>
            </a:r>
            <a:r>
              <a:rPr lang="tr-TR" sz="1400" b="1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vejetatif</a:t>
            </a:r>
            <a:r>
              <a:rPr lang="tr-TR" sz="1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tr-TR" sz="1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üreme</a:t>
            </a:r>
            <a:r>
              <a:rPr lang="tr-TR" sz="1400" b="1" dirty="0">
                <a:solidFill>
                  <a:srgbClr val="535353"/>
                </a:solidFill>
                <a:latin typeface="Bookman Old Style" panose="02050604050505020204" pitchFamily="18" charset="0"/>
              </a:rPr>
              <a:t> denir. </a:t>
            </a:r>
            <a:endParaRPr lang="tr-TR" sz="1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4-21 08-56-01-1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32" y="260533"/>
            <a:ext cx="11288056" cy="61179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Mürekkep 2"/>
              <p14:cNvContentPartPr/>
              <p14:nvPr/>
            </p14:nvContentPartPr>
            <p14:xfrm>
              <a:off x="6116760" y="2009160"/>
              <a:ext cx="2563200" cy="36000"/>
            </p14:xfrm>
          </p:contentPart>
        </mc:Choice>
        <mc:Fallback xmlns="">
          <p:pic>
            <p:nvPicPr>
              <p:cNvPr id="3" name="Mürekkep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00920" y="1945800"/>
                <a:ext cx="2594880" cy="16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48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878774" y="178130"/>
            <a:ext cx="10100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HAYVANLARDA ÜREME BÜYÜME VE GELİŞME</a:t>
            </a:r>
            <a:endParaRPr lang="tr-TR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56" y="629655"/>
            <a:ext cx="9966960" cy="39801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Mürekkep 13"/>
              <p14:cNvContentPartPr/>
              <p14:nvPr/>
            </p14:nvContentPartPr>
            <p14:xfrm>
              <a:off x="4750560" y="3152160"/>
              <a:ext cx="652320" cy="18360"/>
            </p14:xfrm>
          </p:contentPart>
        </mc:Choice>
        <mc:Fallback xmlns="">
          <p:pic>
            <p:nvPicPr>
              <p:cNvPr id="14" name="Mürekkep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4720" y="3088800"/>
                <a:ext cx="6840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Mürekkep 14"/>
              <p14:cNvContentPartPr/>
              <p14:nvPr/>
            </p14:nvContentPartPr>
            <p14:xfrm>
              <a:off x="1330560" y="3411000"/>
              <a:ext cx="1884600" cy="27360"/>
            </p14:xfrm>
          </p:contentPart>
        </mc:Choice>
        <mc:Fallback xmlns="">
          <p:pic>
            <p:nvPicPr>
              <p:cNvPr id="15" name="Mürekkep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14720" y="3347640"/>
                <a:ext cx="19162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Mürekkep 15"/>
              <p14:cNvContentPartPr/>
              <p14:nvPr/>
            </p14:nvContentPartPr>
            <p14:xfrm>
              <a:off x="6545520" y="3447000"/>
              <a:ext cx="2840040" cy="53640"/>
            </p14:xfrm>
          </p:contentPart>
        </mc:Choice>
        <mc:Fallback xmlns="">
          <p:pic>
            <p:nvPicPr>
              <p:cNvPr id="16" name="Mürekkep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29680" y="3383280"/>
                <a:ext cx="28717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Mürekkep 16"/>
              <p14:cNvContentPartPr/>
              <p14:nvPr/>
            </p14:nvContentPartPr>
            <p14:xfrm>
              <a:off x="7858080" y="3705840"/>
              <a:ext cx="2634840" cy="71640"/>
            </p14:xfrm>
          </p:contentPart>
        </mc:Choice>
        <mc:Fallback xmlns="">
          <p:pic>
            <p:nvPicPr>
              <p:cNvPr id="17" name="Mürekkep 1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42240" y="3642480"/>
                <a:ext cx="2666520" cy="1987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Resim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5804" y="4536546"/>
            <a:ext cx="8526781" cy="197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8357" y="287018"/>
            <a:ext cx="11940293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40" b="1" cap="all" dirty="0">
                <a:solidFill>
                  <a:srgbClr val="FF0000"/>
                </a:solidFill>
                <a:latin typeface="Comic Sans MS, serif"/>
              </a:rPr>
              <a:t>Başkalaşım Olayı</a:t>
            </a:r>
            <a:endParaRPr lang="tr-TR" sz="2040" cap="all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tr-TR" dirty="0">
                <a:solidFill>
                  <a:srgbClr val="222222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tr-TR" dirty="0" smtClean="0">
                <a:solidFill>
                  <a:srgbClr val="222222"/>
                </a:solidFill>
                <a:latin typeface="Comic Sans MS, serif"/>
              </a:rPr>
              <a:t>   Kurbağa</a:t>
            </a:r>
            <a:r>
              <a:rPr lang="tr-TR" dirty="0">
                <a:solidFill>
                  <a:srgbClr val="222222"/>
                </a:solidFill>
                <a:latin typeface="Comic Sans MS, serif"/>
              </a:rPr>
              <a:t>, kelebek gibi bazı canlılarda, yavru </a:t>
            </a:r>
            <a:r>
              <a:rPr lang="tr-TR" dirty="0" smtClean="0">
                <a:solidFill>
                  <a:srgbClr val="222222"/>
                </a:solidFill>
                <a:latin typeface="Comic Sans MS, serif"/>
              </a:rPr>
              <a:t>yumurtadan çıktığında ana canlıya benzemez, bazı </a:t>
            </a:r>
            <a:r>
              <a:rPr lang="tr-TR" dirty="0">
                <a:solidFill>
                  <a:srgbClr val="222222"/>
                </a:solidFill>
                <a:latin typeface="Comic Sans MS, serif"/>
              </a:rPr>
              <a:t>yapısal değişimler </a:t>
            </a:r>
            <a:r>
              <a:rPr lang="tr-TR" dirty="0" smtClean="0">
                <a:solidFill>
                  <a:srgbClr val="222222"/>
                </a:solidFill>
                <a:latin typeface="Comic Sans MS, serif"/>
              </a:rPr>
              <a:t>    geçirdikten </a:t>
            </a:r>
            <a:r>
              <a:rPr lang="tr-TR" dirty="0">
                <a:solidFill>
                  <a:srgbClr val="222222"/>
                </a:solidFill>
                <a:latin typeface="Comic Sans MS, serif"/>
              </a:rPr>
              <a:t>sonra ana canlıya benzer hale gelir. Canlıların geçirdiği bu </a:t>
            </a:r>
            <a:r>
              <a:rPr lang="tr-TR" dirty="0" smtClean="0">
                <a:solidFill>
                  <a:srgbClr val="222222"/>
                </a:solidFill>
                <a:latin typeface="Comic Sans MS, serif"/>
              </a:rPr>
              <a:t>yapısal değişimlere </a:t>
            </a:r>
            <a:r>
              <a:rPr lang="tr-TR" dirty="0">
                <a:solidFill>
                  <a:srgbClr val="222222"/>
                </a:solidFill>
                <a:latin typeface="Comic Sans MS, serif"/>
              </a:rPr>
              <a:t> </a:t>
            </a:r>
            <a:r>
              <a:rPr lang="tr-TR" b="1" dirty="0">
                <a:solidFill>
                  <a:srgbClr val="222222"/>
                </a:solidFill>
                <a:latin typeface="Comic Sans MS, serif"/>
              </a:rPr>
              <a:t>başkalaşım </a:t>
            </a:r>
            <a:r>
              <a:rPr lang="tr-TR" dirty="0">
                <a:solidFill>
                  <a:srgbClr val="222222"/>
                </a:solidFill>
                <a:latin typeface="Comic Sans MS, serif"/>
              </a:rPr>
              <a:t>denir.</a:t>
            </a:r>
            <a:endParaRPr lang="tr-TR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r>
              <a:rPr lang="tr-TR" dirty="0">
                <a:solidFill>
                  <a:srgbClr val="222222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tr-TR" dirty="0" smtClean="0">
                <a:solidFill>
                  <a:srgbClr val="222222"/>
                </a:solidFill>
                <a:latin typeface="Comic Sans MS, serif"/>
              </a:rPr>
              <a:t>        Canlıların </a:t>
            </a:r>
            <a:r>
              <a:rPr lang="tr-TR" dirty="0">
                <a:solidFill>
                  <a:srgbClr val="222222"/>
                </a:solidFill>
                <a:latin typeface="Comic Sans MS, serif"/>
              </a:rPr>
              <a:t>başkalaşım </a:t>
            </a:r>
            <a:r>
              <a:rPr lang="tr-TR" b="1" i="1" u="sng" dirty="0">
                <a:solidFill>
                  <a:srgbClr val="222222"/>
                </a:solidFill>
                <a:latin typeface="Comic Sans MS, serif"/>
              </a:rPr>
              <a:t>geçirmesinin nedeni</a:t>
            </a:r>
            <a:r>
              <a:rPr lang="tr-TR" dirty="0">
                <a:solidFill>
                  <a:srgbClr val="222222"/>
                </a:solidFill>
                <a:latin typeface="Comic Sans MS, serif"/>
              </a:rPr>
              <a:t>, yumurtada yeterli besin olmadığı için canlının gelişimini </a:t>
            </a:r>
            <a:r>
              <a:rPr lang="tr-TR" dirty="0" smtClean="0">
                <a:solidFill>
                  <a:srgbClr val="222222"/>
                </a:solidFill>
                <a:latin typeface="Comic Sans MS, serif"/>
              </a:rPr>
              <a:t>    tamamlamadan </a:t>
            </a:r>
            <a:r>
              <a:rPr lang="tr-TR" dirty="0">
                <a:solidFill>
                  <a:srgbClr val="222222"/>
                </a:solidFill>
                <a:latin typeface="Comic Sans MS, serif"/>
              </a:rPr>
              <a:t>yumurta dışına çıkmasıdır. Uğur böceği, sinek, kelebek, kurbağa, çekirge vb. başkalaşım geçirir.</a:t>
            </a:r>
            <a:endParaRPr lang="tr-TR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4-Nokta Yıldız 2"/>
          <p:cNvSpPr/>
          <p:nvPr/>
        </p:nvSpPr>
        <p:spPr>
          <a:xfrm>
            <a:off x="118357" y="1495643"/>
            <a:ext cx="579863" cy="526477"/>
          </a:xfrm>
          <a:prstGeom prst="star4">
            <a:avLst>
              <a:gd name="adj" fmla="val 151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998" y="2769435"/>
            <a:ext cx="7468297" cy="37166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Mürekkep 5"/>
              <p14:cNvContentPartPr/>
              <p14:nvPr/>
            </p14:nvContentPartPr>
            <p14:xfrm>
              <a:off x="6849000" y="1321560"/>
              <a:ext cx="1179000" cy="9360"/>
            </p14:xfrm>
          </p:contentPart>
        </mc:Choice>
        <mc:Fallback xmlns="">
          <p:pic>
            <p:nvPicPr>
              <p:cNvPr id="6" name="Mürekkep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33160" y="1258200"/>
                <a:ext cx="12110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Mürekkep 6"/>
              <p14:cNvContentPartPr/>
              <p14:nvPr/>
            </p14:nvContentPartPr>
            <p14:xfrm>
              <a:off x="5697000" y="1893240"/>
              <a:ext cx="3224160" cy="18000"/>
            </p14:xfrm>
          </p:contentPart>
        </mc:Choice>
        <mc:Fallback xmlns="">
          <p:pic>
            <p:nvPicPr>
              <p:cNvPr id="7" name="Mürekkep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81160" y="1829520"/>
                <a:ext cx="32558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Mürekkep 7"/>
              <p14:cNvContentPartPr/>
              <p14:nvPr/>
            </p14:nvContentPartPr>
            <p14:xfrm>
              <a:off x="8867160" y="1893240"/>
              <a:ext cx="2206080" cy="9000"/>
            </p14:xfrm>
          </p:contentPart>
        </mc:Choice>
        <mc:Fallback xmlns="">
          <p:pic>
            <p:nvPicPr>
              <p:cNvPr id="8" name="Mürekkep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51320" y="1829520"/>
                <a:ext cx="22377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Mürekkep 8"/>
              <p14:cNvContentPartPr/>
              <p14:nvPr/>
            </p14:nvContentPartPr>
            <p14:xfrm>
              <a:off x="812520" y="2152080"/>
              <a:ext cx="4179600" cy="98640"/>
            </p14:xfrm>
          </p:contentPart>
        </mc:Choice>
        <mc:Fallback xmlns="">
          <p:pic>
            <p:nvPicPr>
              <p:cNvPr id="9" name="Mürekkep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6680" y="2088720"/>
                <a:ext cx="4211280" cy="22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87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84" y="166255"/>
            <a:ext cx="11542816" cy="655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09" y="95003"/>
            <a:ext cx="11846772" cy="65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1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Çiçekli Bitkilerde büyüme ve gelişme döngüs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8" y="484381"/>
            <a:ext cx="9634652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871" y="484380"/>
            <a:ext cx="2642839" cy="151168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9914271" y="1996067"/>
            <a:ext cx="227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/>
              <a:t>(</a:t>
            </a:r>
            <a:r>
              <a:rPr lang="tr-TR" sz="1200" b="1" dirty="0" err="1" smtClean="0"/>
              <a:t>Böcekler,kuşlar,hayvanlar</a:t>
            </a:r>
            <a:r>
              <a:rPr lang="tr-TR" sz="1200" b="1" dirty="0" smtClean="0"/>
              <a:t>,</a:t>
            </a:r>
          </a:p>
          <a:p>
            <a:r>
              <a:rPr lang="tr-TR" sz="1200" b="1" dirty="0" err="1" smtClean="0"/>
              <a:t>rüzgar,yağmur</a:t>
            </a:r>
            <a:r>
              <a:rPr lang="tr-TR" sz="1200" b="1" dirty="0" smtClean="0"/>
              <a:t>… vasıtasıyla)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5713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35" y="104280"/>
            <a:ext cx="11566565" cy="641590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755075" y="2953794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Çenek</a:t>
            </a:r>
            <a:endParaRPr lang="tr-TR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1791541" y="4073237"/>
            <a:ext cx="181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Tohum kabuğu</a:t>
            </a:r>
            <a:endParaRPr lang="tr-TR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7956468" y="2777841"/>
            <a:ext cx="108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Embriyo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7892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42" y="293481"/>
            <a:ext cx="5436486" cy="408851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615" y="1690967"/>
            <a:ext cx="6840187" cy="5702292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140502" y="-114209"/>
            <a:ext cx="151656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Bookman Old Style" panose="02050604050505020204" pitchFamily="18" charset="0"/>
              </a:rPr>
              <a:t>S.O.S</a:t>
            </a:r>
            <a:endParaRPr lang="tr-TR" sz="3600" b="1" dirty="0">
              <a:latin typeface="Bookman Old Style" panose="020506040505050202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 rot="19198316">
            <a:off x="4672361" y="1037063"/>
            <a:ext cx="66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(</a:t>
            </a:r>
            <a:r>
              <a:rPr lang="tr-T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SU</a:t>
            </a:r>
            <a:r>
              <a:rPr lang="tr-TR" dirty="0" smtClean="0">
                <a:solidFill>
                  <a:schemeClr val="bg1"/>
                </a:solidFill>
              </a:rPr>
              <a:t>)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" name="5-Nokta Yıldız 8"/>
          <p:cNvSpPr/>
          <p:nvPr/>
        </p:nvSpPr>
        <p:spPr>
          <a:xfrm>
            <a:off x="5306526" y="4084913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Mürekkep 10"/>
              <p14:cNvContentPartPr/>
              <p14:nvPr/>
            </p14:nvContentPartPr>
            <p14:xfrm>
              <a:off x="7206120" y="5258278"/>
              <a:ext cx="1321920" cy="80640"/>
            </p14:xfrm>
          </p:contentPart>
        </mc:Choice>
        <mc:Fallback xmlns="">
          <p:pic>
            <p:nvPicPr>
              <p:cNvPr id="11" name="Mürekkep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89920" y="5194918"/>
                <a:ext cx="13539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Mürekkep 11"/>
              <p14:cNvContentPartPr/>
              <p14:nvPr/>
            </p14:nvContentPartPr>
            <p14:xfrm>
              <a:off x="6812224" y="5643360"/>
              <a:ext cx="804240" cy="54000"/>
            </p14:xfrm>
          </p:contentPart>
        </mc:Choice>
        <mc:Fallback xmlns="">
          <p:pic>
            <p:nvPicPr>
              <p:cNvPr id="12" name="Mürekkep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96384" y="5580000"/>
                <a:ext cx="8359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Mürekkep 12"/>
              <p14:cNvContentPartPr/>
              <p14:nvPr/>
            </p14:nvContentPartPr>
            <p14:xfrm>
              <a:off x="7687952" y="5258278"/>
              <a:ext cx="857520" cy="80640"/>
            </p14:xfrm>
          </p:contentPart>
        </mc:Choice>
        <mc:Fallback xmlns="">
          <p:pic>
            <p:nvPicPr>
              <p:cNvPr id="13" name="Mürekkep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71752" y="5194918"/>
                <a:ext cx="8895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Mürekkep 13"/>
              <p14:cNvContentPartPr/>
              <p14:nvPr/>
            </p14:nvContentPartPr>
            <p14:xfrm>
              <a:off x="7746120" y="5626080"/>
              <a:ext cx="839880" cy="9360"/>
            </p14:xfrm>
          </p:contentPart>
        </mc:Choice>
        <mc:Fallback xmlns="">
          <p:pic>
            <p:nvPicPr>
              <p:cNvPr id="14" name="Mürekkep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30280" y="5562360"/>
                <a:ext cx="8715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Mürekkep 14"/>
              <p14:cNvContentPartPr/>
              <p14:nvPr/>
            </p14:nvContentPartPr>
            <p14:xfrm>
              <a:off x="6812224" y="5326380"/>
              <a:ext cx="884520" cy="63000"/>
            </p14:xfrm>
          </p:contentPart>
        </mc:Choice>
        <mc:Fallback xmlns="">
          <p:pic>
            <p:nvPicPr>
              <p:cNvPr id="15" name="Mürekkep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96384" y="5263020"/>
                <a:ext cx="9162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Mürekkep 15"/>
              <p14:cNvContentPartPr/>
              <p14:nvPr/>
            </p14:nvContentPartPr>
            <p14:xfrm>
              <a:off x="8536680" y="5357880"/>
              <a:ext cx="134280" cy="360"/>
            </p14:xfrm>
          </p:contentPart>
        </mc:Choice>
        <mc:Fallback xmlns="">
          <p:pic>
            <p:nvPicPr>
              <p:cNvPr id="16" name="Mürekkep 1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20840" y="5294160"/>
                <a:ext cx="1659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Mürekkep 16"/>
              <p14:cNvContentPartPr/>
              <p14:nvPr/>
            </p14:nvContentPartPr>
            <p14:xfrm>
              <a:off x="8536680" y="5357880"/>
              <a:ext cx="98640" cy="9360"/>
            </p14:xfrm>
          </p:contentPart>
        </mc:Choice>
        <mc:Fallback xmlns="">
          <p:pic>
            <p:nvPicPr>
              <p:cNvPr id="17" name="Mürekkep 1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20840" y="5294160"/>
                <a:ext cx="1303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Mürekkep 17"/>
              <p14:cNvContentPartPr/>
              <p14:nvPr/>
            </p14:nvContentPartPr>
            <p14:xfrm>
              <a:off x="5830920" y="5581080"/>
              <a:ext cx="1161360" cy="45000"/>
            </p14:xfrm>
          </p:contentPart>
        </mc:Choice>
        <mc:Fallback xmlns="">
          <p:pic>
            <p:nvPicPr>
              <p:cNvPr id="18" name="Mürekkep 1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15080" y="5517720"/>
                <a:ext cx="11930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Mürekkep 18"/>
              <p14:cNvContentPartPr/>
              <p14:nvPr/>
            </p14:nvContentPartPr>
            <p14:xfrm>
              <a:off x="5813280" y="5607720"/>
              <a:ext cx="348480" cy="18360"/>
            </p14:xfrm>
          </p:contentPart>
        </mc:Choice>
        <mc:Fallback xmlns="">
          <p:pic>
            <p:nvPicPr>
              <p:cNvPr id="19" name="Mürekkep 1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97440" y="5544360"/>
                <a:ext cx="3801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Mürekkep 19"/>
              <p14:cNvContentPartPr/>
              <p14:nvPr/>
            </p14:nvContentPartPr>
            <p14:xfrm>
              <a:off x="5822280" y="5473800"/>
              <a:ext cx="1223640" cy="36000"/>
            </p14:xfrm>
          </p:contentPart>
        </mc:Choice>
        <mc:Fallback xmlns="">
          <p:pic>
            <p:nvPicPr>
              <p:cNvPr id="20" name="Mürekkep 1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06440" y="5410440"/>
                <a:ext cx="12553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Mürekkep 20"/>
              <p14:cNvContentPartPr/>
              <p14:nvPr/>
            </p14:nvContentPartPr>
            <p14:xfrm>
              <a:off x="5786280" y="5572080"/>
              <a:ext cx="360" cy="360"/>
            </p14:xfrm>
          </p:contentPart>
        </mc:Choice>
        <mc:Fallback xmlns="">
          <p:pic>
            <p:nvPicPr>
              <p:cNvPr id="21" name="Mürekkep 2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70440" y="550872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Mürekkep 21"/>
              <p14:cNvContentPartPr/>
              <p14:nvPr/>
            </p14:nvContentPartPr>
            <p14:xfrm>
              <a:off x="8385120" y="5581080"/>
              <a:ext cx="285840" cy="18360"/>
            </p14:xfrm>
          </p:contentPart>
        </mc:Choice>
        <mc:Fallback xmlns="">
          <p:pic>
            <p:nvPicPr>
              <p:cNvPr id="22" name="Mürekkep 2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69280" y="5517720"/>
                <a:ext cx="3175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Mürekkep 22"/>
              <p14:cNvContentPartPr/>
              <p14:nvPr/>
            </p14:nvContentPartPr>
            <p14:xfrm>
              <a:off x="8402760" y="5563080"/>
              <a:ext cx="268200" cy="36360"/>
            </p14:xfrm>
          </p:contentPart>
        </mc:Choice>
        <mc:Fallback xmlns="">
          <p:pic>
            <p:nvPicPr>
              <p:cNvPr id="23" name="Mürekkep 2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386920" y="5499720"/>
                <a:ext cx="2998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Mürekkep 23"/>
              <p14:cNvContentPartPr/>
              <p14:nvPr/>
            </p14:nvContentPartPr>
            <p14:xfrm>
              <a:off x="5795280" y="5857920"/>
              <a:ext cx="1107720" cy="18000"/>
            </p14:xfrm>
          </p:contentPart>
        </mc:Choice>
        <mc:Fallback xmlns="">
          <p:pic>
            <p:nvPicPr>
              <p:cNvPr id="24" name="Mürekkep 2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79440" y="5794200"/>
                <a:ext cx="11394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Mürekkep 24"/>
              <p14:cNvContentPartPr/>
              <p14:nvPr/>
            </p14:nvContentPartPr>
            <p14:xfrm>
              <a:off x="5830920" y="5768640"/>
              <a:ext cx="1098720" cy="45000"/>
            </p14:xfrm>
          </p:contentPart>
        </mc:Choice>
        <mc:Fallback xmlns="">
          <p:pic>
            <p:nvPicPr>
              <p:cNvPr id="25" name="Mürekkep 2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15080" y="5704920"/>
                <a:ext cx="1130760" cy="17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4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4-21 09-00-34-5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1999913" cy="65670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Mürekkep 2"/>
              <p14:cNvContentPartPr/>
              <p14:nvPr/>
            </p14:nvContentPartPr>
            <p14:xfrm>
              <a:off x="4232520" y="3616560"/>
              <a:ext cx="232560" cy="18360"/>
            </p14:xfrm>
          </p:contentPart>
        </mc:Choice>
        <mc:Fallback xmlns="">
          <p:pic>
            <p:nvPicPr>
              <p:cNvPr id="3" name="Mürekkep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6680" y="3553200"/>
                <a:ext cx="2642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Mürekkep 3"/>
              <p14:cNvContentPartPr/>
              <p14:nvPr/>
            </p14:nvContentPartPr>
            <p14:xfrm>
              <a:off x="4696920" y="3607560"/>
              <a:ext cx="509400" cy="18360"/>
            </p14:xfrm>
          </p:contentPart>
        </mc:Choice>
        <mc:Fallback xmlns="">
          <p:pic>
            <p:nvPicPr>
              <p:cNvPr id="4" name="Mürekkep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81080" y="3544200"/>
                <a:ext cx="5410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Mürekkep 4"/>
              <p14:cNvContentPartPr/>
              <p14:nvPr/>
            </p14:nvContentPartPr>
            <p14:xfrm>
              <a:off x="5733000" y="3616560"/>
              <a:ext cx="803880" cy="27000"/>
            </p14:xfrm>
          </p:contentPart>
        </mc:Choice>
        <mc:Fallback xmlns="">
          <p:pic>
            <p:nvPicPr>
              <p:cNvPr id="5" name="Mürekkep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17160" y="3553200"/>
                <a:ext cx="8355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Mürekkep 5"/>
              <p14:cNvContentPartPr/>
              <p14:nvPr/>
            </p14:nvContentPartPr>
            <p14:xfrm>
              <a:off x="8090280" y="3625560"/>
              <a:ext cx="625320" cy="9360"/>
            </p14:xfrm>
          </p:contentPart>
        </mc:Choice>
        <mc:Fallback xmlns="">
          <p:pic>
            <p:nvPicPr>
              <p:cNvPr id="6" name="Mürekkep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74440" y="3561840"/>
                <a:ext cx="6570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Mürekkep 6"/>
              <p14:cNvContentPartPr/>
              <p14:nvPr/>
            </p14:nvContentPartPr>
            <p14:xfrm>
              <a:off x="9197640" y="3571920"/>
              <a:ext cx="1768320" cy="54000"/>
            </p14:xfrm>
          </p:contentPart>
        </mc:Choice>
        <mc:Fallback xmlns="">
          <p:pic>
            <p:nvPicPr>
              <p:cNvPr id="7" name="Mürekkep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181800" y="3508200"/>
                <a:ext cx="1800000" cy="18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253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0085" y="1093536"/>
            <a:ext cx="11462179" cy="1028679"/>
          </a:xfrm>
        </p:spPr>
        <p:txBody>
          <a:bodyPr>
            <a:noAutofit/>
          </a:bodyPr>
          <a:lstStyle/>
          <a:p>
            <a:r>
              <a:rPr lang="tr-TR" sz="2400" dirty="0" smtClean="0"/>
              <a:t>Canlıların </a:t>
            </a:r>
            <a:r>
              <a:rPr lang="tr-TR" sz="2400" dirty="0"/>
              <a:t>nesillerini devam </a:t>
            </a:r>
            <a:r>
              <a:rPr lang="tr-TR" sz="2400" dirty="0" smtClean="0"/>
              <a:t>ettirebilmek için kendilerine </a:t>
            </a:r>
            <a:r>
              <a:rPr lang="tr-TR" sz="2400" dirty="0"/>
              <a:t>benzer canlılar oluşturmasına </a:t>
            </a:r>
            <a:r>
              <a:rPr lang="tr-TR" sz="2400" dirty="0">
                <a:solidFill>
                  <a:srgbClr val="0070C0"/>
                </a:solidFill>
              </a:rPr>
              <a:t>üreme</a:t>
            </a:r>
            <a:r>
              <a:rPr lang="tr-TR" sz="2400" dirty="0">
                <a:solidFill>
                  <a:srgbClr val="00B0F0"/>
                </a:solidFill>
              </a:rPr>
              <a:t> </a:t>
            </a:r>
            <a:r>
              <a:rPr lang="tr-TR" sz="2400" dirty="0" smtClean="0"/>
              <a:t>denir.</a:t>
            </a:r>
          </a:p>
          <a:p>
            <a:endParaRPr lang="tr-TR" sz="2400" dirty="0">
              <a:solidFill>
                <a:srgbClr val="FF0000"/>
              </a:solidFill>
            </a:endParaRPr>
          </a:p>
          <a:p>
            <a:endParaRPr lang="tr-TR" sz="2400" dirty="0" smtClean="0">
              <a:solidFill>
                <a:srgbClr val="FF0000"/>
              </a:solidFill>
            </a:endParaRPr>
          </a:p>
        </p:txBody>
      </p:sp>
      <p:sp>
        <p:nvSpPr>
          <p:cNvPr id="14" name="Unvan 1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7821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ÜREME OLAYI</a:t>
            </a:r>
            <a:endParaRPr lang="tr-TR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382" y="1797269"/>
            <a:ext cx="8893654" cy="3258618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896" y="5182719"/>
            <a:ext cx="3643313" cy="1341912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956" y="5055887"/>
            <a:ext cx="3059728" cy="1667405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800480" y="3512635"/>
            <a:ext cx="446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i="1" dirty="0" smtClean="0">
                <a:latin typeface="Bookman Old Style" panose="02050604050505020204" pitchFamily="18" charset="0"/>
              </a:rPr>
              <a:t>Temeli </a:t>
            </a:r>
            <a:r>
              <a:rPr lang="tr-TR" sz="1600" b="1" i="1" dirty="0" err="1" smtClean="0">
                <a:latin typeface="Bookman Old Style" panose="02050604050505020204" pitchFamily="18" charset="0"/>
              </a:rPr>
              <a:t>mayoz</a:t>
            </a:r>
            <a:r>
              <a:rPr lang="tr-TR" sz="1600" b="1" i="1" dirty="0" smtClean="0">
                <a:latin typeface="Bookman Old Style" panose="02050604050505020204" pitchFamily="18" charset="0"/>
              </a:rPr>
              <a:t> bölünme ve döllenme </a:t>
            </a:r>
            <a:r>
              <a:rPr lang="tr-TR" sz="1600" b="1" i="1" dirty="0" err="1" smtClean="0">
                <a:latin typeface="Bookman Old Style" panose="02050604050505020204" pitchFamily="18" charset="0"/>
              </a:rPr>
              <a:t>dir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6460473" y="3444086"/>
            <a:ext cx="3033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i="1" dirty="0" smtClean="0">
                <a:latin typeface="Bookman Old Style" panose="02050604050505020204" pitchFamily="18" charset="0"/>
              </a:rPr>
              <a:t>Temeli mitoz bölünme </a:t>
            </a:r>
            <a:r>
              <a:rPr lang="tr-TR" sz="1600" b="1" i="1" dirty="0" err="1" smtClean="0">
                <a:latin typeface="Bookman Old Style" panose="02050604050505020204" pitchFamily="18" charset="0"/>
              </a:rPr>
              <a:t>dir</a:t>
            </a:r>
            <a:r>
              <a:rPr lang="tr-TR" sz="1600" b="1" i="1" dirty="0" smtClean="0">
                <a:latin typeface="Bookman Old Style" panose="02050604050505020204" pitchFamily="18" charset="0"/>
              </a:rPr>
              <a:t>.</a:t>
            </a:r>
            <a:endParaRPr lang="tr-TR" sz="16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32" y="130628"/>
            <a:ext cx="11997968" cy="65789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Mürekkep 2"/>
              <p14:cNvContentPartPr/>
              <p14:nvPr/>
            </p14:nvContentPartPr>
            <p14:xfrm>
              <a:off x="8804520" y="2035800"/>
              <a:ext cx="2545560" cy="63000"/>
            </p14:xfrm>
          </p:contentPart>
        </mc:Choice>
        <mc:Fallback xmlns="">
          <p:pic>
            <p:nvPicPr>
              <p:cNvPr id="3" name="Mürekkep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8680" y="1972440"/>
                <a:ext cx="25772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Mürekkep 3"/>
              <p14:cNvContentPartPr/>
              <p14:nvPr/>
            </p14:nvContentPartPr>
            <p14:xfrm>
              <a:off x="7000920" y="1276920"/>
              <a:ext cx="1830960" cy="36000"/>
            </p14:xfrm>
          </p:contentPart>
        </mc:Choice>
        <mc:Fallback xmlns="">
          <p:pic>
            <p:nvPicPr>
              <p:cNvPr id="4" name="Mürekkep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85080" y="1213560"/>
                <a:ext cx="1862640" cy="16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18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17" y="178418"/>
            <a:ext cx="8095785" cy="6424192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7342596" y="3777989"/>
            <a:ext cx="41168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i="1" u="sng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Bağımlı değişken</a:t>
            </a:r>
            <a:r>
              <a:rPr lang="tr-TR" sz="1400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: Çimlenme olayı</a:t>
            </a:r>
          </a:p>
          <a:p>
            <a:r>
              <a:rPr lang="tr-TR" sz="1400" b="1" i="1" u="sng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Bağımsız değişken:</a:t>
            </a:r>
            <a:r>
              <a:rPr lang="tr-TR" sz="1400" dirty="0">
                <a:solidFill>
                  <a:schemeClr val="accent2"/>
                </a:solidFill>
                <a:latin typeface="Bookman Old Style" panose="02050604050505020204" pitchFamily="18" charset="0"/>
              </a:rPr>
              <a:t> </a:t>
            </a:r>
            <a:r>
              <a:rPr lang="tr-TR" sz="1400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Sıcaklık</a:t>
            </a:r>
            <a:endParaRPr lang="tr-TR" sz="1400" b="1" i="1" u="sng" dirty="0" smtClean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r>
              <a:rPr lang="tr-TR" sz="1400" b="1" i="1" u="sng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Kontrol edilen değişken:</a:t>
            </a:r>
            <a:r>
              <a:rPr lang="tr-TR" sz="1400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 ışık, nemli toprak</a:t>
            </a:r>
            <a:endParaRPr lang="tr-TR" sz="1400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7712889" y="3099726"/>
            <a:ext cx="44791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i="1" u="sng" dirty="0" smtClean="0">
                <a:latin typeface="Bookman Old Style" panose="02050604050505020204" pitchFamily="18" charset="0"/>
              </a:rPr>
              <a:t>Bağımlı değişken</a:t>
            </a:r>
            <a:r>
              <a:rPr lang="tr-TR" sz="1400" dirty="0" smtClean="0">
                <a:latin typeface="Bookman Old Style" panose="02050604050505020204" pitchFamily="18" charset="0"/>
              </a:rPr>
              <a:t>: Çimlenme olayı</a:t>
            </a:r>
          </a:p>
          <a:p>
            <a:r>
              <a:rPr lang="tr-TR" sz="1400" b="1" i="1" u="sng" dirty="0" smtClean="0">
                <a:latin typeface="Bookman Old Style" panose="02050604050505020204" pitchFamily="18" charset="0"/>
              </a:rPr>
              <a:t>Bağımsız değişken:</a:t>
            </a:r>
            <a:r>
              <a:rPr lang="tr-TR" sz="1400" dirty="0">
                <a:latin typeface="Bookman Old Style" panose="02050604050505020204" pitchFamily="18" charset="0"/>
              </a:rPr>
              <a:t> </a:t>
            </a:r>
            <a:r>
              <a:rPr lang="tr-TR" sz="1400" dirty="0" smtClean="0">
                <a:latin typeface="Bookman Old Style" panose="02050604050505020204" pitchFamily="18" charset="0"/>
              </a:rPr>
              <a:t>Işık</a:t>
            </a:r>
            <a:endParaRPr lang="tr-TR" sz="1400" b="1" i="1" u="sng" dirty="0" smtClean="0">
              <a:latin typeface="Bookman Old Style" panose="02050604050505020204" pitchFamily="18" charset="0"/>
            </a:endParaRPr>
          </a:p>
          <a:p>
            <a:r>
              <a:rPr lang="tr-TR" sz="1400" b="1" i="1" u="sng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Kontrol edilen değişken:</a:t>
            </a:r>
            <a:r>
              <a:rPr lang="tr-TR" sz="1400" dirty="0">
                <a:latin typeface="Bookman Old Style" panose="02050604050505020204" pitchFamily="18" charset="0"/>
              </a:rPr>
              <a:t> </a:t>
            </a:r>
            <a:r>
              <a:rPr lang="tr-TR" sz="1400" dirty="0" smtClean="0">
                <a:latin typeface="Bookman Old Style" panose="02050604050505020204" pitchFamily="18" charset="0"/>
              </a:rPr>
              <a:t>sıcaklık, nemli toprak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430963" y="5125282"/>
            <a:ext cx="4867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u="sng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Bağımlı değişken</a:t>
            </a:r>
            <a:r>
              <a:rPr lang="tr-TR" sz="1400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: Çimlenme olayı</a:t>
            </a:r>
          </a:p>
          <a:p>
            <a:r>
              <a:rPr lang="tr-TR" sz="1400" b="1" i="1" u="sng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Bağımsız değişken:</a:t>
            </a:r>
            <a:r>
              <a:rPr lang="tr-TR" sz="1400" dirty="0">
                <a:solidFill>
                  <a:schemeClr val="accent2"/>
                </a:solidFill>
                <a:latin typeface="Bookman Old Style" panose="02050604050505020204" pitchFamily="18" charset="0"/>
              </a:rPr>
              <a:t> </a:t>
            </a:r>
            <a:r>
              <a:rPr lang="tr-TR" sz="1400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Toprak</a:t>
            </a:r>
            <a:endParaRPr lang="tr-TR" sz="1400" b="1" i="1" u="sng" dirty="0" smtClean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r>
              <a:rPr lang="tr-TR" sz="1400" b="1" i="1" u="sng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Kontrol edilen değişken:</a:t>
            </a:r>
            <a:r>
              <a:rPr lang="tr-TR" sz="1400" dirty="0">
                <a:solidFill>
                  <a:schemeClr val="accent2"/>
                </a:solidFill>
                <a:latin typeface="Bookman Old Style" panose="02050604050505020204" pitchFamily="18" charset="0"/>
              </a:rPr>
              <a:t> </a:t>
            </a:r>
            <a:r>
              <a:rPr lang="tr-TR" sz="1400" dirty="0" err="1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ışık,sıcaklık</a:t>
            </a:r>
            <a:r>
              <a:rPr lang="tr-TR" sz="1400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, nemli toprak</a:t>
            </a:r>
            <a:endParaRPr lang="tr-TR" sz="1400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788231" y="4506328"/>
            <a:ext cx="36711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i="1" u="sng" dirty="0" smtClean="0">
                <a:latin typeface="Bookman Old Style" panose="02050604050505020204" pitchFamily="18" charset="0"/>
              </a:rPr>
              <a:t>Bağımlı değişken</a:t>
            </a:r>
            <a:r>
              <a:rPr lang="tr-TR" sz="1400" dirty="0" smtClean="0">
                <a:latin typeface="Bookman Old Style" panose="02050604050505020204" pitchFamily="18" charset="0"/>
              </a:rPr>
              <a:t>: Çimlenme olayı</a:t>
            </a:r>
          </a:p>
          <a:p>
            <a:r>
              <a:rPr lang="tr-TR" sz="1400" b="1" i="1" u="sng" dirty="0" smtClean="0">
                <a:latin typeface="Bookman Old Style" panose="02050604050505020204" pitchFamily="18" charset="0"/>
              </a:rPr>
              <a:t>Bağımsız değişken:</a:t>
            </a:r>
            <a:r>
              <a:rPr lang="tr-TR" sz="1400" dirty="0">
                <a:latin typeface="Bookman Old Style" panose="02050604050505020204" pitchFamily="18" charset="0"/>
              </a:rPr>
              <a:t> </a:t>
            </a:r>
            <a:r>
              <a:rPr lang="tr-TR" sz="1400" dirty="0" smtClean="0">
                <a:latin typeface="Bookman Old Style" panose="02050604050505020204" pitchFamily="18" charset="0"/>
              </a:rPr>
              <a:t>su</a:t>
            </a:r>
            <a:endParaRPr lang="tr-TR" sz="1400" b="1" i="1" u="sng" dirty="0" smtClean="0">
              <a:latin typeface="Bookman Old Style" panose="02050604050505020204" pitchFamily="18" charset="0"/>
            </a:endParaRPr>
          </a:p>
          <a:p>
            <a:r>
              <a:rPr lang="tr-TR" sz="1400" b="1" i="1" u="sng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Kontrol edilen değişken:</a:t>
            </a:r>
            <a:r>
              <a:rPr lang="tr-TR" sz="1400" dirty="0">
                <a:latin typeface="Bookman Old Style" panose="02050604050505020204" pitchFamily="18" charset="0"/>
              </a:rPr>
              <a:t> </a:t>
            </a:r>
            <a:r>
              <a:rPr lang="tr-TR" sz="1400" dirty="0" smtClean="0">
                <a:latin typeface="Bookman Old Style" panose="02050604050505020204" pitchFamily="18" charset="0"/>
              </a:rPr>
              <a:t>sıcaklık, ışık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886700" y="5875732"/>
            <a:ext cx="4305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u="sng" dirty="0" smtClean="0">
                <a:latin typeface="Bookman Old Style" panose="02050604050505020204" pitchFamily="18" charset="0"/>
              </a:rPr>
              <a:t>Bağımlı değişken</a:t>
            </a:r>
            <a:r>
              <a:rPr lang="tr-TR" sz="1400" dirty="0" smtClean="0">
                <a:latin typeface="Bookman Old Style" panose="02050604050505020204" pitchFamily="18" charset="0"/>
              </a:rPr>
              <a:t>: Çimlenme olayı</a:t>
            </a:r>
          </a:p>
          <a:p>
            <a:r>
              <a:rPr lang="tr-TR" sz="1400" b="1" i="1" u="sng" dirty="0" smtClean="0">
                <a:latin typeface="Bookman Old Style" panose="02050604050505020204" pitchFamily="18" charset="0"/>
              </a:rPr>
              <a:t>Bağımsız değişken:</a:t>
            </a:r>
            <a:r>
              <a:rPr lang="tr-TR" sz="1400" dirty="0">
                <a:latin typeface="Bookman Old Style" panose="02050604050505020204" pitchFamily="18" charset="0"/>
              </a:rPr>
              <a:t> </a:t>
            </a:r>
            <a:r>
              <a:rPr lang="tr-TR" sz="1400" dirty="0" smtClean="0">
                <a:latin typeface="Bookman Old Style" panose="02050604050505020204" pitchFamily="18" charset="0"/>
              </a:rPr>
              <a:t>oksijen</a:t>
            </a:r>
            <a:endParaRPr lang="tr-TR" sz="1400" b="1" i="1" u="sng" dirty="0" smtClean="0">
              <a:latin typeface="Bookman Old Style" panose="02050604050505020204" pitchFamily="18" charset="0"/>
            </a:endParaRPr>
          </a:p>
          <a:p>
            <a:r>
              <a:rPr lang="tr-TR" sz="1400" b="1" i="1" u="sng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Kontrol edilen değişken:</a:t>
            </a:r>
            <a:r>
              <a:rPr lang="tr-TR" sz="1400" dirty="0">
                <a:latin typeface="Bookman Old Style" panose="02050604050505020204" pitchFamily="18" charset="0"/>
              </a:rPr>
              <a:t> </a:t>
            </a:r>
            <a:r>
              <a:rPr lang="tr-TR" sz="1400" dirty="0" err="1" smtClean="0">
                <a:latin typeface="Bookman Old Style" panose="02050604050505020204" pitchFamily="18" charset="0"/>
              </a:rPr>
              <a:t>ışık,sıcaklık</a:t>
            </a:r>
            <a:r>
              <a:rPr lang="tr-TR" sz="1400" dirty="0" smtClean="0">
                <a:latin typeface="Bookman Old Style" panose="02050604050505020204" pitchFamily="18" charset="0"/>
              </a:rPr>
              <a:t>, nemli toprak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7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19583" y="787947"/>
            <a:ext cx="10972800" cy="452596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Üreme </a:t>
            </a:r>
            <a:r>
              <a:rPr lang="tr-TR" sz="2400" dirty="0" smtClean="0">
                <a:solidFill>
                  <a:srgbClr val="FF0000"/>
                </a:solidFill>
              </a:rPr>
              <a:t>tüm canlılarda </a:t>
            </a:r>
            <a:r>
              <a:rPr lang="tr-TR" sz="2400" dirty="0" smtClean="0"/>
              <a:t>görülür.</a:t>
            </a:r>
          </a:p>
          <a:p>
            <a:endParaRPr lang="tr-TR" sz="2400" dirty="0"/>
          </a:p>
          <a:p>
            <a:r>
              <a:rPr lang="tr-TR" sz="2400" dirty="0" smtClean="0"/>
              <a:t>Üreme, canlının yaşamını sürdürebilmesi için gerekli değildir.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6" y="1027774"/>
            <a:ext cx="816935" cy="84741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74" y="2279832"/>
            <a:ext cx="6383217" cy="4235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49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14400" y="370452"/>
            <a:ext cx="10363200" cy="1470025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00B0F0"/>
                </a:solidFill>
              </a:rPr>
              <a:t>İNSANDA ÜREME, BÜYÜME VE GELİŞME</a:t>
            </a:r>
            <a:endParaRPr lang="tr-TR" sz="4000" dirty="0">
              <a:solidFill>
                <a:srgbClr val="00B0F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0477"/>
            <a:ext cx="1219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05812"/>
            <a:ext cx="10972800" cy="11430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0070C0"/>
                </a:solidFill>
              </a:rPr>
              <a:t>Üreme(Eşey) Hücreleri</a:t>
            </a:r>
            <a:endParaRPr lang="tr-TR" sz="4000" dirty="0">
              <a:solidFill>
                <a:srgbClr val="0070C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43" y="1191496"/>
            <a:ext cx="11039974" cy="5735330"/>
          </a:xfrm>
        </p:spPr>
      </p:pic>
      <p:sp>
        <p:nvSpPr>
          <p:cNvPr id="5" name="Metin kutusu 4"/>
          <p:cNvSpPr txBox="1"/>
          <p:nvPr/>
        </p:nvSpPr>
        <p:spPr>
          <a:xfrm>
            <a:off x="2084439" y="1809135"/>
            <a:ext cx="1101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(kamçı)</a:t>
            </a:r>
            <a:endParaRPr lang="tr-TR" sz="2000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1612900" y="6184900"/>
            <a:ext cx="361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2000" b="1" dirty="0" smtClean="0"/>
              <a:t>Çok sayıda üretilir.</a:t>
            </a:r>
            <a:endParaRPr lang="tr-TR" sz="2000" b="1" dirty="0"/>
          </a:p>
        </p:txBody>
      </p:sp>
      <p:sp>
        <p:nvSpPr>
          <p:cNvPr id="6" name="Dikdörtgen 5"/>
          <p:cNvSpPr/>
          <p:nvPr/>
        </p:nvSpPr>
        <p:spPr>
          <a:xfrm>
            <a:off x="7396313" y="6200289"/>
            <a:ext cx="2330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b="1" dirty="0" smtClean="0"/>
              <a:t>Az </a:t>
            </a:r>
            <a:r>
              <a:rPr lang="tr-TR" b="1" dirty="0"/>
              <a:t>sayıda üretilir.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3833446" y="1406688"/>
            <a:ext cx="146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(Orta kısım)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6815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26068"/>
            <a:ext cx="10972800" cy="1143000"/>
          </a:xfrm>
        </p:spPr>
        <p:txBody>
          <a:bodyPr>
            <a:noAutofit/>
          </a:bodyPr>
          <a:lstStyle/>
          <a:p>
            <a:r>
              <a:rPr lang="tr-TR" sz="4000" dirty="0" smtClean="0">
                <a:solidFill>
                  <a:srgbClr val="0070C0"/>
                </a:solidFill>
              </a:rPr>
              <a:t>Dişilerde Üreme Organları</a:t>
            </a:r>
            <a:br>
              <a:rPr lang="tr-TR" sz="4000" dirty="0" smtClean="0">
                <a:solidFill>
                  <a:srgbClr val="0070C0"/>
                </a:solidFill>
              </a:rPr>
            </a:br>
            <a:endParaRPr lang="tr-TR" sz="4000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5909" y="1080655"/>
            <a:ext cx="10540181" cy="5058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solidFill>
                  <a:srgbClr val="0070C0"/>
                </a:solidFill>
              </a:rPr>
              <a:t>Yumurtalıklar: </a:t>
            </a:r>
            <a:r>
              <a:rPr lang="tr-TR" sz="2400" dirty="0" smtClean="0"/>
              <a:t>İki tanedir.</a:t>
            </a:r>
            <a:r>
              <a:rPr lang="tr-TR" sz="2400" dirty="0" smtClean="0">
                <a:solidFill>
                  <a:srgbClr val="FF0000"/>
                </a:solidFill>
              </a:rPr>
              <a:t> Yumurta</a:t>
            </a:r>
            <a:r>
              <a:rPr lang="tr-TR" sz="2400" dirty="0" smtClean="0"/>
              <a:t> üretir. Vücut içindedir.</a:t>
            </a:r>
          </a:p>
          <a:p>
            <a:pPr marL="0" indent="0">
              <a:buNone/>
            </a:pPr>
            <a:endParaRPr lang="tr-TR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400" dirty="0" smtClean="0">
                <a:solidFill>
                  <a:srgbClr val="0070C0"/>
                </a:solidFill>
              </a:rPr>
              <a:t>Yumurta kanalı: </a:t>
            </a:r>
            <a:r>
              <a:rPr lang="tr-TR" sz="2400" dirty="0" smtClean="0">
                <a:solidFill>
                  <a:srgbClr val="FF0000"/>
                </a:solidFill>
              </a:rPr>
              <a:t>Döllenme olayı </a:t>
            </a:r>
            <a:r>
              <a:rPr lang="tr-TR" sz="2400" dirty="0" smtClean="0"/>
              <a:t>burada gerçekleşir.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>
                <a:solidFill>
                  <a:srgbClr val="0070C0"/>
                </a:solidFill>
              </a:rPr>
              <a:t>Döl yatağı(rahim): </a:t>
            </a:r>
            <a:r>
              <a:rPr lang="tr-TR" sz="2400" dirty="0" smtClean="0">
                <a:solidFill>
                  <a:srgbClr val="FF0000"/>
                </a:solidFill>
              </a:rPr>
              <a:t>Zigot gelişimini </a:t>
            </a:r>
            <a:r>
              <a:rPr lang="tr-TR" sz="2400" dirty="0" smtClean="0"/>
              <a:t>döl yatağında tamamlar.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>
                <a:solidFill>
                  <a:srgbClr val="0070C0"/>
                </a:solidFill>
              </a:rPr>
              <a:t>Vajina (döl yolu): </a:t>
            </a:r>
            <a:r>
              <a:rPr lang="tr-TR" sz="2400" dirty="0" smtClean="0"/>
              <a:t>Dış ortam ve döl yatağı arasında bağlantı sağlar.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712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70C0"/>
                </a:solidFill>
              </a:rPr>
              <a:t>Erkeklerde </a:t>
            </a:r>
            <a:r>
              <a:rPr lang="tr-TR" dirty="0">
                <a:solidFill>
                  <a:srgbClr val="0070C0"/>
                </a:solidFill>
              </a:rPr>
              <a:t>Üreme </a:t>
            </a:r>
            <a:r>
              <a:rPr lang="tr-TR" dirty="0" smtClean="0">
                <a:solidFill>
                  <a:srgbClr val="0070C0"/>
                </a:solidFill>
              </a:rPr>
              <a:t>Organları</a:t>
            </a:r>
            <a:br>
              <a:rPr lang="tr-TR" dirty="0" smtClean="0">
                <a:solidFill>
                  <a:srgbClr val="0070C0"/>
                </a:solidFill>
              </a:rPr>
            </a:b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79939" y="1913887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solidFill>
                  <a:srgbClr val="0070C0"/>
                </a:solidFill>
              </a:rPr>
              <a:t>Testisler: </a:t>
            </a:r>
            <a:r>
              <a:rPr lang="tr-TR" sz="2400" dirty="0" smtClean="0"/>
              <a:t>İki tanedir. </a:t>
            </a:r>
            <a:r>
              <a:rPr lang="tr-TR" sz="2400" dirty="0" smtClean="0">
                <a:solidFill>
                  <a:srgbClr val="FF0000"/>
                </a:solidFill>
              </a:rPr>
              <a:t>Sperm</a:t>
            </a:r>
            <a:r>
              <a:rPr lang="tr-TR" sz="2400" dirty="0" smtClean="0">
                <a:solidFill>
                  <a:srgbClr val="C00000"/>
                </a:solidFill>
              </a:rPr>
              <a:t> </a:t>
            </a:r>
            <a:r>
              <a:rPr lang="tr-TR" sz="2400" dirty="0" smtClean="0"/>
              <a:t>üretir. </a:t>
            </a:r>
            <a:r>
              <a:rPr lang="tr-TR" sz="2400" i="1" u="sng" dirty="0" smtClean="0"/>
              <a:t>Vücut dışındadır.</a:t>
            </a:r>
          </a:p>
          <a:p>
            <a:pPr marL="0" indent="0">
              <a:buNone/>
            </a:pPr>
            <a:endParaRPr lang="tr-TR" sz="2400" i="1" u="sng" dirty="0" smtClean="0"/>
          </a:p>
          <a:p>
            <a:pPr marL="0" indent="0">
              <a:buNone/>
            </a:pPr>
            <a:r>
              <a:rPr lang="tr-TR" sz="2400" dirty="0" smtClean="0">
                <a:solidFill>
                  <a:srgbClr val="0070C0"/>
                </a:solidFill>
              </a:rPr>
              <a:t>Sperm kanalı: </a:t>
            </a:r>
            <a:r>
              <a:rPr lang="tr-TR" sz="2400" dirty="0" smtClean="0"/>
              <a:t>Spermler olgunlaştıktan sonra sperm kanalından dışarı atılır.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>
                <a:solidFill>
                  <a:srgbClr val="0070C0"/>
                </a:solidFill>
              </a:rPr>
              <a:t>Salgı bezleri: </a:t>
            </a:r>
            <a:r>
              <a:rPr lang="tr-TR" sz="2400" dirty="0" smtClean="0"/>
              <a:t>Salgılanan salgılar spermlerin atılmasını kolaylaştırır.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>
                <a:solidFill>
                  <a:srgbClr val="0070C0"/>
                </a:solidFill>
              </a:rPr>
              <a:t>Penis: </a:t>
            </a:r>
            <a:r>
              <a:rPr lang="tr-TR" sz="2400" dirty="0" smtClean="0"/>
              <a:t>İdrarın ve spermin vücut dışına atılmasını sağlar</a:t>
            </a:r>
            <a:r>
              <a:rPr lang="tr-TR" sz="2400" dirty="0"/>
              <a:t>. </a:t>
            </a:r>
            <a:r>
              <a:rPr lang="tr-TR" sz="2400" i="1" u="sng" dirty="0"/>
              <a:t>Vücut dışındadır</a:t>
            </a:r>
            <a:r>
              <a:rPr lang="tr-TR" sz="2400" dirty="0"/>
              <a:t>.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2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6036" y="56509"/>
            <a:ext cx="10972800" cy="798514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0070C0"/>
                </a:solidFill>
              </a:rPr>
              <a:t>Zigottan Embriyoya</a:t>
            </a:r>
            <a:endParaRPr lang="tr-TR" sz="3600" dirty="0">
              <a:solidFill>
                <a:srgbClr val="0070C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855024"/>
            <a:ext cx="11020302" cy="57714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Mürekkep 7"/>
              <p14:cNvContentPartPr/>
              <p14:nvPr/>
            </p14:nvContentPartPr>
            <p14:xfrm>
              <a:off x="3313080" y="5545440"/>
              <a:ext cx="634320" cy="18000"/>
            </p14:xfrm>
          </p:contentPart>
        </mc:Choice>
        <mc:Fallback xmlns="">
          <p:pic>
            <p:nvPicPr>
              <p:cNvPr id="8" name="Mürekkep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6880" y="5481720"/>
                <a:ext cx="6663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Mürekkep 8"/>
              <p14:cNvContentPartPr/>
              <p14:nvPr/>
            </p14:nvContentPartPr>
            <p14:xfrm>
              <a:off x="509040" y="5920560"/>
              <a:ext cx="1330920" cy="36000"/>
            </p14:xfrm>
          </p:contentPart>
        </mc:Choice>
        <mc:Fallback xmlns="">
          <p:pic>
            <p:nvPicPr>
              <p:cNvPr id="9" name="Mürekkep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3200" y="5856840"/>
                <a:ext cx="13626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Mürekkep 9"/>
              <p14:cNvContentPartPr/>
              <p14:nvPr/>
            </p14:nvContentPartPr>
            <p14:xfrm>
              <a:off x="6545520" y="5572080"/>
              <a:ext cx="1027080" cy="36000"/>
            </p14:xfrm>
          </p:contentPart>
        </mc:Choice>
        <mc:Fallback xmlns="">
          <p:pic>
            <p:nvPicPr>
              <p:cNvPr id="10" name="Mürekkep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29680" y="5508720"/>
                <a:ext cx="10587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Mürekkep 12"/>
              <p14:cNvContentPartPr/>
              <p14:nvPr/>
            </p14:nvContentPartPr>
            <p14:xfrm>
              <a:off x="8786880" y="4393440"/>
              <a:ext cx="660960" cy="360"/>
            </p14:xfrm>
          </p:contentPart>
        </mc:Choice>
        <mc:Fallback xmlns="">
          <p:pic>
            <p:nvPicPr>
              <p:cNvPr id="13" name="Mürekkep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71040" y="4330080"/>
                <a:ext cx="692640" cy="127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Metin kutusu 13"/>
          <p:cNvSpPr txBox="1"/>
          <p:nvPr/>
        </p:nvSpPr>
        <p:spPr>
          <a:xfrm>
            <a:off x="2616168" y="4387879"/>
            <a:ext cx="279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tr-TR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YUMURTA KANALINDA</a:t>
            </a:r>
            <a:endParaRPr lang="tr-TR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6552309" y="4434232"/>
            <a:ext cx="226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DÖL YATAĞINDA</a:t>
            </a:r>
            <a:endParaRPr lang="tr-TR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2274" y="3788274"/>
            <a:ext cx="1288556" cy="1291916"/>
          </a:xfrm>
          <a:prstGeom prst="rect">
            <a:avLst/>
          </a:prstGeom>
        </p:spPr>
      </p:pic>
      <p:cxnSp>
        <p:nvCxnSpPr>
          <p:cNvPr id="18" name="Düz Ok Bağlayıcısı 17"/>
          <p:cNvCxnSpPr/>
          <p:nvPr/>
        </p:nvCxnSpPr>
        <p:spPr>
          <a:xfrm flipH="1">
            <a:off x="4306981" y="4046220"/>
            <a:ext cx="1100207" cy="388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>
            <a:off x="6012180" y="4149090"/>
            <a:ext cx="1393609" cy="285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5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0774" y="636640"/>
            <a:ext cx="10972800" cy="1939412"/>
          </a:xfrm>
        </p:spPr>
        <p:txBody>
          <a:bodyPr>
            <a:noAutofit/>
          </a:bodyPr>
          <a:lstStyle/>
          <a:p>
            <a:r>
              <a:rPr lang="tr-TR" sz="2400" dirty="0"/>
              <a:t>Embriyo, annenin döl yatağında büyür ve gelişir. Embriyo </a:t>
            </a:r>
            <a:r>
              <a:rPr lang="tr-TR" sz="2400" dirty="0">
                <a:solidFill>
                  <a:srgbClr val="0070C0"/>
                </a:solidFill>
              </a:rPr>
              <a:t>göbek </a:t>
            </a:r>
            <a:r>
              <a:rPr lang="tr-TR" sz="2400" dirty="0" smtClean="0">
                <a:solidFill>
                  <a:srgbClr val="0070C0"/>
                </a:solidFill>
              </a:rPr>
              <a:t>bağı(göbek kordonu) </a:t>
            </a:r>
            <a:r>
              <a:rPr lang="tr-TR" sz="2400" dirty="0"/>
              <a:t>ile </a:t>
            </a:r>
            <a:r>
              <a:rPr lang="tr-TR" sz="2400" dirty="0" smtClean="0">
                <a:solidFill>
                  <a:srgbClr val="0070C0"/>
                </a:solidFill>
              </a:rPr>
              <a:t>plasentaya</a:t>
            </a:r>
            <a:r>
              <a:rPr lang="tr-TR" sz="2400" dirty="0" smtClean="0"/>
              <a:t> </a:t>
            </a:r>
            <a:r>
              <a:rPr lang="tr-TR" sz="2400" dirty="0"/>
              <a:t>bağlıdır. </a:t>
            </a:r>
            <a:endParaRPr lang="tr-TR" sz="2400" dirty="0" smtClean="0"/>
          </a:p>
          <a:p>
            <a:r>
              <a:rPr lang="tr-TR" sz="2400" dirty="0" smtClean="0"/>
              <a:t>Atık </a:t>
            </a:r>
            <a:r>
              <a:rPr lang="tr-TR" sz="2400" dirty="0"/>
              <a:t>maddelerin </a:t>
            </a:r>
            <a:r>
              <a:rPr lang="tr-TR" sz="2400" b="1" i="1" u="sng" dirty="0"/>
              <a:t>uzaklaştırılması</a:t>
            </a:r>
            <a:r>
              <a:rPr lang="tr-TR" sz="2400" dirty="0"/>
              <a:t> ve </a:t>
            </a:r>
            <a:r>
              <a:rPr lang="tr-TR" sz="2400" dirty="0" smtClean="0"/>
              <a:t>embriyonun </a:t>
            </a:r>
            <a:r>
              <a:rPr lang="tr-TR" sz="2400" b="1" i="1" u="sng" dirty="0" smtClean="0"/>
              <a:t>besin </a:t>
            </a:r>
            <a:r>
              <a:rPr lang="tr-TR" sz="2400" b="1" i="1" u="sng" dirty="0"/>
              <a:t>ve oksijen ihtiyacı </a:t>
            </a:r>
            <a:r>
              <a:rPr lang="tr-TR" sz="2400" dirty="0"/>
              <a:t>plasentayı oluşturan dokularla </a:t>
            </a:r>
            <a:r>
              <a:rPr lang="tr-TR" sz="2400" dirty="0" smtClean="0"/>
              <a:t>gerçekleştirilir.</a:t>
            </a:r>
            <a:endParaRPr lang="tr-TR" sz="24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535" y="2418735"/>
            <a:ext cx="5327278" cy="395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</TotalTime>
  <Words>367</Words>
  <Application>Microsoft Office PowerPoint</Application>
  <PresentationFormat>Geniş ekran</PresentationFormat>
  <Paragraphs>75</Paragraphs>
  <Slides>21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8" baseType="lpstr">
      <vt:lpstr>Arial</vt:lpstr>
      <vt:lpstr>Bookman Old Style</vt:lpstr>
      <vt:lpstr>Calibri</vt:lpstr>
      <vt:lpstr>Comic Sans MS, serif</vt:lpstr>
      <vt:lpstr>Open Sans</vt:lpstr>
      <vt:lpstr>Segoe UI</vt:lpstr>
      <vt:lpstr>Ofis Teması</vt:lpstr>
      <vt:lpstr>PowerPoint Sunusu</vt:lpstr>
      <vt:lpstr>ÜREME OLAYI</vt:lpstr>
      <vt:lpstr>PowerPoint Sunusu</vt:lpstr>
      <vt:lpstr>İNSANDA ÜREME, BÜYÜME VE GELİŞME</vt:lpstr>
      <vt:lpstr>Üreme(Eşey) Hücreleri</vt:lpstr>
      <vt:lpstr>Dişilerde Üreme Organları </vt:lpstr>
      <vt:lpstr>Erkeklerde Üreme Organları </vt:lpstr>
      <vt:lpstr>Zigottan Embriyoya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İNSANLARDA ÜREME, BÜYÜME VE GELİŞME</dc:title>
  <dc:creator>sylar</dc:creator>
  <cp:lastModifiedBy>Samsung</cp:lastModifiedBy>
  <cp:revision>77</cp:revision>
  <dcterms:created xsi:type="dcterms:W3CDTF">2018-01-21T12:29:43Z</dcterms:created>
  <dcterms:modified xsi:type="dcterms:W3CDTF">2020-04-21T07:45:58Z</dcterms:modified>
</cp:coreProperties>
</file>