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-612576" y="0"/>
            <a:ext cx="7772400" cy="1470025"/>
          </a:xfrm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YAKITLAR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23528" y="2060848"/>
            <a:ext cx="4824536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4400" dirty="0" smtClean="0"/>
              <a:t>Isı elde etmek, araç ve makineleri çalıştırabilmek için kullanılan maddelere yakıt denir. </a:t>
            </a:r>
            <a:endParaRPr lang="tr-TR" sz="4400" dirty="0"/>
          </a:p>
        </p:txBody>
      </p:sp>
      <p:sp>
        <p:nvSpPr>
          <p:cNvPr id="10242" name="AutoShape 2" descr="YENİLENEBİLİR ENERJİ: Fosil Yakıtlar Nelerdir ve Kullanım Alan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44" name="AutoShape 4" descr="YENİLENEBİLİR ENERJİ: Fosil Yakıtlar Nelerdir ve Kullanım Alanlar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6" name="Picture 6" descr="YENİLENEBİLİR ENERJİ: Fosil Yakıtlar Nelerdir ve Kullanım Alan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958553" cy="252028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467544" y="1340768"/>
            <a:ext cx="393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İNSANLAR YAŞAMINI NASIL SÜRDÜRÜR?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 descr="Enerji Kaynakları Nedir? Yenilenebilir Enerji Kaynakları Nelerdir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58" y="980728"/>
            <a:ext cx="9157158" cy="515719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555776" y="188640"/>
            <a:ext cx="38874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ENERJİ KAYNAKLARI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nerji kaynak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3367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erji Kaynakları Nelerdir? Kaça Ayrılır? - EnerjiBE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229600" cy="6858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YENİLENEMEZ ENERJİ KAYNAKLARI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Bir </a:t>
            </a:r>
            <a:r>
              <a:rPr lang="tr-TR" dirty="0" smtClean="0"/>
              <a:t>defa kullanıldığında tükenen, yerine yenisi gelmeyen ya da gelmesi çok uzun yıllar alan </a:t>
            </a:r>
            <a:r>
              <a:rPr lang="tr-TR" dirty="0" smtClean="0"/>
              <a:t>enerji kaynaklarıdır. </a:t>
            </a:r>
          </a:p>
          <a:p>
            <a:pPr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. Fosil Yakıtlar </a:t>
            </a:r>
            <a:r>
              <a:rPr lang="tr-TR" dirty="0" smtClean="0"/>
              <a:t>:Kömür</a:t>
            </a:r>
            <a:r>
              <a:rPr lang="tr-TR" dirty="0" smtClean="0"/>
              <a:t>, petrol, doğal gaz fosil yakıtlar olarak adlandırılır</a:t>
            </a:r>
            <a:r>
              <a:rPr lang="tr-TR" dirty="0" smtClean="0"/>
              <a:t>.</a:t>
            </a:r>
            <a:endParaRPr lang="tr-T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. Nükleer enerji (Radyoaktif enerji) </a:t>
            </a:r>
            <a:r>
              <a:rPr lang="tr-TR" dirty="0" smtClean="0"/>
              <a:t>:Nükleer </a:t>
            </a:r>
            <a:r>
              <a:rPr lang="tr-TR" dirty="0" smtClean="0"/>
              <a:t>enerji, atomun parçalanması ile oluşan enerjidir</a:t>
            </a:r>
            <a:r>
              <a:rPr lang="tr-TR" dirty="0" smtClean="0"/>
              <a:t>.</a:t>
            </a:r>
          </a:p>
        </p:txBody>
      </p:sp>
      <p:pic>
        <p:nvPicPr>
          <p:cNvPr id="28674" name="Picture 2" descr="Nükleer Santral nedir? Nasıl çalışır? Fayda ve Zararları nelerdir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49281"/>
            <a:ext cx="3347864" cy="200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92D050"/>
                </a:solidFill>
              </a:rPr>
              <a:t>YENİLENEBİLİR ENERJİ KAYNAKLARI </a:t>
            </a:r>
            <a:endParaRPr lang="tr-TR" dirty="0" smtClean="0">
              <a:solidFill>
                <a:srgbClr val="92D050"/>
              </a:solidFill>
            </a:endParaRPr>
          </a:p>
          <a:p>
            <a:r>
              <a:rPr lang="tr-TR" dirty="0" smtClean="0"/>
              <a:t>Doğada </a:t>
            </a:r>
            <a:r>
              <a:rPr lang="tr-TR" dirty="0" smtClean="0"/>
              <a:t>miktarı azalmayan, çevreye zehirli gazlar salmayan, temiz enerji kaynaklarına yenilenebilir enerji kaynakları denir. </a:t>
            </a: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1</a:t>
            </a:r>
            <a:r>
              <a:rPr lang="tr-TR" dirty="0" smtClean="0">
                <a:solidFill>
                  <a:srgbClr val="00B050"/>
                </a:solidFill>
              </a:rPr>
              <a:t>. Rüzgar Enerjisi 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27650" name="Picture 2" descr="Rüzgar enerjisi ihalesinde teklif veren şirketler belli oldu - PetroTu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860032" cy="3430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2. Güneş </a:t>
            </a:r>
            <a:r>
              <a:rPr lang="tr-TR" dirty="0" smtClean="0">
                <a:solidFill>
                  <a:srgbClr val="00B050"/>
                </a:solidFill>
              </a:rPr>
              <a:t>Enerjisi</a:t>
            </a:r>
            <a:r>
              <a:rPr lang="tr-TR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00B050"/>
                </a:solidFill>
              </a:rPr>
              <a:t>3</a:t>
            </a:r>
            <a:r>
              <a:rPr lang="tr-TR" dirty="0" smtClean="0">
                <a:solidFill>
                  <a:srgbClr val="00B050"/>
                </a:solidFill>
              </a:rPr>
              <a:t>. Hidroelektrik enerjisi 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26626" name="Picture 2" descr="İlk güneş enerjisi santralini devreye ald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104456" cy="2309441"/>
          </a:xfrm>
          <a:prstGeom prst="rect">
            <a:avLst/>
          </a:prstGeom>
          <a:noFill/>
        </p:spPr>
      </p:pic>
      <p:pic>
        <p:nvPicPr>
          <p:cNvPr id="26628" name="Picture 4" descr="Hidroelektrik Enerjisinin Ardında Yatan Güç - Ekolojist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3"/>
            <a:ext cx="4968552" cy="303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4. Jeotermal Enerjisi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29698" name="Picture 2" descr="Jeotermal Enerji Nedir? Jeotermal Enerji Kullanım Alanları Nerelerdir? -  Son Haberler - Milliy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20688"/>
            <a:ext cx="5040560" cy="2835315"/>
          </a:xfrm>
          <a:prstGeom prst="rect">
            <a:avLst/>
          </a:prstGeom>
          <a:noFill/>
        </p:spPr>
      </p:pic>
      <p:pic>
        <p:nvPicPr>
          <p:cNvPr id="29700" name="Picture 4" descr="YEK Ders 4 Jeotermal Enerji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960" y="3501008"/>
            <a:ext cx="5967984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5. </a:t>
            </a:r>
            <a:r>
              <a:rPr lang="tr-TR" dirty="0" err="1" smtClean="0">
                <a:solidFill>
                  <a:srgbClr val="00B050"/>
                </a:solidFill>
              </a:rPr>
              <a:t>Biyokütle</a:t>
            </a:r>
            <a:r>
              <a:rPr lang="tr-TR" dirty="0" smtClean="0">
                <a:solidFill>
                  <a:srgbClr val="00B050"/>
                </a:solidFill>
              </a:rPr>
              <a:t> Enerjisi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30722" name="Picture 2" descr="Avrasya Enerji - Sektörel Haberler - Başkan Çetinkaya, Sera Atıklarından Biyokütle  Enerjisi Üretme Çalışmalarını Anlatt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283968" cy="3212976"/>
          </a:xfrm>
          <a:prstGeom prst="rect">
            <a:avLst/>
          </a:prstGeom>
          <a:noFill/>
        </p:spPr>
      </p:pic>
      <p:pic>
        <p:nvPicPr>
          <p:cNvPr id="30724" name="Picture 4" descr="İlginç bir güzellik sırrı: 'İnek memesi' kremi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544" y="2060848"/>
            <a:ext cx="468645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404664"/>
            <a:ext cx="6516216" cy="64533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            </a:t>
            </a:r>
            <a:r>
              <a:rPr lang="tr-TR" sz="3600" dirty="0" smtClean="0"/>
              <a:t>SOBA </a:t>
            </a:r>
            <a:r>
              <a:rPr lang="tr-TR" sz="3600" dirty="0" smtClean="0"/>
              <a:t>VE GAZ </a:t>
            </a:r>
            <a:r>
              <a:rPr lang="tr-TR" sz="3600" dirty="0" smtClean="0"/>
              <a:t>ZEHİRLENMELERİ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Soba </a:t>
            </a:r>
            <a:r>
              <a:rPr lang="tr-TR" dirty="0" smtClean="0"/>
              <a:t>ve doğalgaz zehirlenmesini engellemek için alınacak önlemler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–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Soba çok doldurulmamalı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–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Soba üstten tutuşturulmalı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–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Baca temizliği düzenli olarak yapılmalı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– 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Yıpranmış borular yenileriyle değiştirilmeli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– </a:t>
            </a:r>
            <a:r>
              <a:rPr lang="tr-TR" dirty="0" err="1" smtClean="0">
                <a:solidFill>
                  <a:srgbClr val="FF0000"/>
                </a:solidFill>
              </a:rPr>
              <a:t>Sofben</a:t>
            </a:r>
            <a:r>
              <a:rPr lang="tr-TR" dirty="0" smtClean="0">
                <a:solidFill>
                  <a:srgbClr val="FF0000"/>
                </a:solidFill>
              </a:rPr>
              <a:t> ve kombiler yatak odası, banyo gibi alanlara yerleştirilmemelidir.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–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Ortam havalandırılmalıdır.</a:t>
            </a: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746" name="Picture 2" descr="MERİÇ TURBO DÖKÜM ŞÖMİNE SOBA KÖMÜR ODUN UYUYAN SOBA CAMLI SOBA +SÜPER  FİYAT++ Fiyatları, Özellikleri ve Yorumları | En Ucuzu Akakç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92896"/>
            <a:ext cx="217752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.Sınıf Yakıtlar Konu Anlatımı - fenbilim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80920" cy="3113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akit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6" y="1124744"/>
            <a:ext cx="9097694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KATI YA</a:t>
            </a:r>
            <a:r>
              <a:rPr lang="tr-TR" dirty="0" smtClean="0">
                <a:solidFill>
                  <a:srgbClr val="FF0000"/>
                </a:solidFill>
              </a:rPr>
              <a:t>KIT: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Dünyada en çok kullanılan katı yakıt kömürdür. Kömürün olumsuz yanı yandığında havaya çok duman vermesidir. Bu nedenle kömür kullanmak hava kirliliğine neden olmaktadır. </a:t>
            </a:r>
            <a:endParaRPr lang="tr-TR" dirty="0"/>
          </a:p>
        </p:txBody>
      </p:sp>
      <p:pic>
        <p:nvPicPr>
          <p:cNvPr id="23554" name="Picture 2" descr="Dünyanın En Büyük On Kömür Üretici Ülk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2448272" cy="1838430"/>
          </a:xfrm>
          <a:prstGeom prst="rect">
            <a:avLst/>
          </a:prstGeom>
          <a:noFill/>
        </p:spPr>
      </p:pic>
      <p:pic>
        <p:nvPicPr>
          <p:cNvPr id="23556" name="Picture 4" descr="20 kg Kuru Meşe Şömine Soba Odunu - Şömine Aksesuarcıs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2430270" cy="3240360"/>
          </a:xfrm>
          <a:prstGeom prst="rect">
            <a:avLst/>
          </a:prstGeom>
          <a:noFill/>
        </p:spPr>
      </p:pic>
      <p:sp>
        <p:nvSpPr>
          <p:cNvPr id="23558" name="AutoShape 6" descr="Antrasit Maddesi Nedir ? | TarihNeD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3560" name="Picture 8" descr="Antrasit Maddesi Nedir ? | TarihNeD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68960"/>
            <a:ext cx="2555776" cy="1767137"/>
          </a:xfrm>
          <a:prstGeom prst="rect">
            <a:avLst/>
          </a:prstGeom>
          <a:noFill/>
        </p:spPr>
      </p:pic>
      <p:pic>
        <p:nvPicPr>
          <p:cNvPr id="23562" name="Picture 10" descr="İstanbul'de Ithal odun kömürü 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2748813" cy="2061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ava kirliliğinde endişe verici görüntü! - Son dakika yaşam haber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06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ava Kirliliği Neden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340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6228184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Sıvı Yakıt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Sıvı yakıtların </a:t>
            </a:r>
            <a:r>
              <a:rPr lang="tr-TR" dirty="0" smtClean="0"/>
              <a:t>çoğu </a:t>
            </a:r>
            <a:r>
              <a:rPr lang="tr-TR" dirty="0" smtClean="0"/>
              <a:t>petrolden elde edilir. Ham petrol damıtılarak dizel, benzin, gaz yağı, jet yakıtı, </a:t>
            </a:r>
            <a:r>
              <a:rPr lang="tr-TR" dirty="0" err="1" smtClean="0"/>
              <a:t>fuel</a:t>
            </a:r>
            <a:r>
              <a:rPr lang="tr-TR" dirty="0" smtClean="0"/>
              <a:t> </a:t>
            </a:r>
            <a:r>
              <a:rPr lang="tr-TR" dirty="0" err="1" smtClean="0"/>
              <a:t>oil</a:t>
            </a:r>
            <a:r>
              <a:rPr lang="tr-TR" dirty="0" smtClean="0"/>
              <a:t> gibi sıvı yakıtlar elde edilir. Petrol de kömür gibi fosilleşmiş canlılardan oluşmuştur.</a:t>
            </a:r>
            <a:br>
              <a:rPr lang="tr-TR" dirty="0" smtClean="0"/>
            </a:br>
            <a:endParaRPr lang="tr-TR" dirty="0" smtClean="0"/>
          </a:p>
          <a:p>
            <a:endParaRPr lang="tr-TR" dirty="0"/>
          </a:p>
        </p:txBody>
      </p:sp>
      <p:pic>
        <p:nvPicPr>
          <p:cNvPr id="6146" name="Picture 2" descr="Fuel Oil nedir sıvı yakıt mıdır nerelerde kullanılır? kısaca özellikleri -  BİG Bil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7720"/>
            <a:ext cx="4447552" cy="2520280"/>
          </a:xfrm>
          <a:prstGeom prst="rect">
            <a:avLst/>
          </a:prstGeom>
          <a:noFill/>
        </p:spPr>
      </p:pic>
      <p:pic>
        <p:nvPicPr>
          <p:cNvPr id="6148" name="Picture 4" descr="Dizel için flaş karar! Zorunlu oluy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521" y="4293096"/>
            <a:ext cx="4558479" cy="2564904"/>
          </a:xfrm>
          <a:prstGeom prst="rect">
            <a:avLst/>
          </a:prstGeom>
          <a:noFill/>
        </p:spPr>
      </p:pic>
      <p:pic>
        <p:nvPicPr>
          <p:cNvPr id="6152" name="Picture 8" descr="Gaz yağı 750 ml – Yapı Merke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20688"/>
            <a:ext cx="2411760" cy="3215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5004048" cy="4525963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Gaz Yakıtlar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>Doğalgaz, hava gazı ve </a:t>
            </a:r>
            <a:r>
              <a:rPr lang="tr-TR" dirty="0" smtClean="0"/>
              <a:t>biyogaz, LPG gaz haldeki </a:t>
            </a:r>
            <a:r>
              <a:rPr lang="tr-TR" dirty="0" smtClean="0"/>
              <a:t>yakıtlardır.</a:t>
            </a:r>
            <a:br>
              <a:rPr lang="tr-TR" dirty="0" smtClean="0"/>
            </a:br>
            <a:r>
              <a:rPr lang="tr-TR" dirty="0" smtClean="0"/>
              <a:t>Doğalgaz fosil bir yakıttır ve kömür madenlerinin yakınlarında, yer altından çıkarılır. Dünyada ve ülkemizde yaygın olarak kullanılır.</a:t>
            </a:r>
            <a:endParaRPr lang="tr-TR" dirty="0"/>
          </a:p>
        </p:txBody>
      </p:sp>
      <p:sp>
        <p:nvSpPr>
          <p:cNvPr id="5122" name="AutoShape 2" descr="Havagazı nedir nerelerde kullanılır | Huzur Sayfası .:. İslami bilgi  kaynağını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4" name="AutoShape 4" descr="Havagazı nedir nerelerde kullanılır | Huzur Sayfası .:. İslami bilgi  kaynağını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26" name="AutoShape 6" descr="Havagazı nedir nerelerde kullanılır | Huzur Sayfası .:. İslami bilgi  kaynağını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8" name="Picture 8" descr="Doğalgazdan önce “havagazı“ vardı haberi, haberle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4067175" cy="4876801"/>
          </a:xfrm>
          <a:prstGeom prst="rect">
            <a:avLst/>
          </a:prstGeom>
          <a:noFill/>
        </p:spPr>
      </p:pic>
      <p:sp>
        <p:nvSpPr>
          <p:cNvPr id="5130" name="AutoShape 10" descr="Doğalgaz tüketiminde rek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32" name="Picture 12" descr="Doğalgaz tüketiminde rek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47553"/>
            <a:ext cx="4283968" cy="2410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Yakıtlar 6. Sınıf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Ekran Gösterisi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YAKITLAR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YAKITLAR</dc:title>
  <dc:creator>CASPER PC</dc:creator>
  <cp:lastModifiedBy>CASPER PC</cp:lastModifiedBy>
  <cp:revision>1</cp:revision>
  <dcterms:created xsi:type="dcterms:W3CDTF">2020-09-09T10:03:25Z</dcterms:created>
  <dcterms:modified xsi:type="dcterms:W3CDTF">2020-09-09T11:17:59Z</dcterms:modified>
</cp:coreProperties>
</file>