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272A4CF3-D385-4793-984D-35618B6F915B}" type="datetimeFigureOut">
              <a:rPr lang="tr-TR" smtClean="0"/>
              <a:t>22.09.2020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AD2B5A-28EC-4DAF-91B3-FFDB41C5A217}" type="slidenum">
              <a:rPr lang="tr-TR" smtClean="0"/>
              <a:t>‹#›</a:t>
            </a:fld>
            <a:endParaRPr lang="tr-TR"/>
          </a:p>
        </p:txBody>
      </p:sp>
    </p:spTree>
    <p:extLst>
      <p:ext uri="{BB962C8B-B14F-4D97-AF65-F5344CB8AC3E}">
        <p14:creationId xmlns:p14="http://schemas.microsoft.com/office/powerpoint/2010/main" val="110856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2A4CF3-D385-4793-984D-35618B6F915B}" type="datetimeFigureOut">
              <a:rPr lang="tr-TR" smtClean="0"/>
              <a:t>22.09.2020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AD2B5A-28EC-4DAF-91B3-FFDB41C5A217}" type="slidenum">
              <a:rPr lang="tr-TR" smtClean="0"/>
              <a:t>‹#›</a:t>
            </a:fld>
            <a:endParaRPr lang="tr-TR"/>
          </a:p>
        </p:txBody>
      </p:sp>
    </p:spTree>
    <p:extLst>
      <p:ext uri="{BB962C8B-B14F-4D97-AF65-F5344CB8AC3E}">
        <p14:creationId xmlns:p14="http://schemas.microsoft.com/office/powerpoint/2010/main" val="325524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2A4CF3-D385-4793-984D-35618B6F915B}" type="datetimeFigureOut">
              <a:rPr lang="tr-TR" smtClean="0"/>
              <a:t>22.09.2020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AD2B5A-28EC-4DAF-91B3-FFDB41C5A217}" type="slidenum">
              <a:rPr lang="tr-TR" smtClean="0"/>
              <a:t>‹#›</a:t>
            </a:fld>
            <a:endParaRPr lang="tr-TR"/>
          </a:p>
        </p:txBody>
      </p:sp>
    </p:spTree>
    <p:extLst>
      <p:ext uri="{BB962C8B-B14F-4D97-AF65-F5344CB8AC3E}">
        <p14:creationId xmlns:p14="http://schemas.microsoft.com/office/powerpoint/2010/main" val="421644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2A4CF3-D385-4793-984D-35618B6F915B}" type="datetimeFigureOut">
              <a:rPr lang="tr-TR" smtClean="0"/>
              <a:t>22.09.2020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AD2B5A-28EC-4DAF-91B3-FFDB41C5A217}" type="slidenum">
              <a:rPr lang="tr-TR" smtClean="0"/>
              <a:t>‹#›</a:t>
            </a:fld>
            <a:endParaRPr lang="tr-TR"/>
          </a:p>
        </p:txBody>
      </p:sp>
    </p:spTree>
    <p:extLst>
      <p:ext uri="{BB962C8B-B14F-4D97-AF65-F5344CB8AC3E}">
        <p14:creationId xmlns:p14="http://schemas.microsoft.com/office/powerpoint/2010/main" val="123560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272A4CF3-D385-4793-984D-35618B6F915B}" type="datetimeFigureOut">
              <a:rPr lang="tr-TR" smtClean="0"/>
              <a:t>22.09.2020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AD2B5A-28EC-4DAF-91B3-FFDB41C5A217}" type="slidenum">
              <a:rPr lang="tr-TR" smtClean="0"/>
              <a:t>‹#›</a:t>
            </a:fld>
            <a:endParaRPr lang="tr-TR"/>
          </a:p>
        </p:txBody>
      </p:sp>
    </p:spTree>
    <p:extLst>
      <p:ext uri="{BB962C8B-B14F-4D97-AF65-F5344CB8AC3E}">
        <p14:creationId xmlns:p14="http://schemas.microsoft.com/office/powerpoint/2010/main" val="364476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72A4CF3-D385-4793-984D-35618B6F915B}" type="datetimeFigureOut">
              <a:rPr lang="tr-TR" smtClean="0"/>
              <a:t>22.09.2020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AD2B5A-28EC-4DAF-91B3-FFDB41C5A217}" type="slidenum">
              <a:rPr lang="tr-TR" smtClean="0"/>
              <a:t>‹#›</a:t>
            </a:fld>
            <a:endParaRPr lang="tr-TR"/>
          </a:p>
        </p:txBody>
      </p:sp>
    </p:spTree>
    <p:extLst>
      <p:ext uri="{BB962C8B-B14F-4D97-AF65-F5344CB8AC3E}">
        <p14:creationId xmlns:p14="http://schemas.microsoft.com/office/powerpoint/2010/main" val="117935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72A4CF3-D385-4793-984D-35618B6F915B}" type="datetimeFigureOut">
              <a:rPr lang="tr-TR" smtClean="0"/>
              <a:t>22.09.2020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5AD2B5A-28EC-4DAF-91B3-FFDB41C5A217}" type="slidenum">
              <a:rPr lang="tr-TR" smtClean="0"/>
              <a:t>‹#›</a:t>
            </a:fld>
            <a:endParaRPr lang="tr-TR"/>
          </a:p>
        </p:txBody>
      </p:sp>
    </p:spTree>
    <p:extLst>
      <p:ext uri="{BB962C8B-B14F-4D97-AF65-F5344CB8AC3E}">
        <p14:creationId xmlns:p14="http://schemas.microsoft.com/office/powerpoint/2010/main" val="234173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72A4CF3-D385-4793-984D-35618B6F915B}" type="datetimeFigureOut">
              <a:rPr lang="tr-TR" smtClean="0"/>
              <a:t>22.09.2020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5AD2B5A-28EC-4DAF-91B3-FFDB41C5A217}" type="slidenum">
              <a:rPr lang="tr-TR" smtClean="0"/>
              <a:t>‹#›</a:t>
            </a:fld>
            <a:endParaRPr lang="tr-TR"/>
          </a:p>
        </p:txBody>
      </p:sp>
    </p:spTree>
    <p:extLst>
      <p:ext uri="{BB962C8B-B14F-4D97-AF65-F5344CB8AC3E}">
        <p14:creationId xmlns:p14="http://schemas.microsoft.com/office/powerpoint/2010/main" val="185535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72A4CF3-D385-4793-984D-35618B6F915B}" type="datetimeFigureOut">
              <a:rPr lang="tr-TR" smtClean="0"/>
              <a:t>22.09.2020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5AD2B5A-28EC-4DAF-91B3-FFDB41C5A217}" type="slidenum">
              <a:rPr lang="tr-TR" smtClean="0"/>
              <a:t>‹#›</a:t>
            </a:fld>
            <a:endParaRPr lang="tr-TR"/>
          </a:p>
        </p:txBody>
      </p:sp>
    </p:spTree>
    <p:extLst>
      <p:ext uri="{BB962C8B-B14F-4D97-AF65-F5344CB8AC3E}">
        <p14:creationId xmlns:p14="http://schemas.microsoft.com/office/powerpoint/2010/main" val="140648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72A4CF3-D385-4793-984D-35618B6F915B}" type="datetimeFigureOut">
              <a:rPr lang="tr-TR" smtClean="0"/>
              <a:t>22.09.2020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AD2B5A-28EC-4DAF-91B3-FFDB41C5A217}" type="slidenum">
              <a:rPr lang="tr-TR" smtClean="0"/>
              <a:t>‹#›</a:t>
            </a:fld>
            <a:endParaRPr lang="tr-TR"/>
          </a:p>
        </p:txBody>
      </p:sp>
    </p:spTree>
    <p:extLst>
      <p:ext uri="{BB962C8B-B14F-4D97-AF65-F5344CB8AC3E}">
        <p14:creationId xmlns:p14="http://schemas.microsoft.com/office/powerpoint/2010/main" val="395676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72A4CF3-D385-4793-984D-35618B6F915B}" type="datetimeFigureOut">
              <a:rPr lang="tr-TR" smtClean="0"/>
              <a:t>22.09.2020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AD2B5A-28EC-4DAF-91B3-FFDB41C5A217}" type="slidenum">
              <a:rPr lang="tr-TR" smtClean="0"/>
              <a:t>‹#›</a:t>
            </a:fld>
            <a:endParaRPr lang="tr-TR"/>
          </a:p>
        </p:txBody>
      </p:sp>
    </p:spTree>
    <p:extLst>
      <p:ext uri="{BB962C8B-B14F-4D97-AF65-F5344CB8AC3E}">
        <p14:creationId xmlns:p14="http://schemas.microsoft.com/office/powerpoint/2010/main" val="303733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A4CF3-D385-4793-984D-35618B6F915B}" type="datetimeFigureOut">
              <a:rPr lang="tr-TR" smtClean="0"/>
              <a:t>22.09.2020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D2B5A-28EC-4DAF-91B3-FFDB41C5A217}" type="slidenum">
              <a:rPr lang="tr-TR" smtClean="0"/>
              <a:t>‹#›</a:t>
            </a:fld>
            <a:endParaRPr lang="tr-TR"/>
          </a:p>
        </p:txBody>
      </p:sp>
    </p:spTree>
    <p:extLst>
      <p:ext uri="{BB962C8B-B14F-4D97-AF65-F5344CB8AC3E}">
        <p14:creationId xmlns:p14="http://schemas.microsoft.com/office/powerpoint/2010/main" val="1355249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84909"/>
            <a:ext cx="9144000" cy="3025054"/>
          </a:xfrm>
        </p:spPr>
        <p:txBody>
          <a:bodyPr>
            <a:noAutofit/>
          </a:bodyPr>
          <a:lstStyle/>
          <a:p>
            <a:r>
              <a:rPr lang="tr-TR" sz="7200" dirty="0" smtClean="0">
                <a:solidFill>
                  <a:srgbClr val="FF0000"/>
                </a:solidFill>
              </a:rPr>
              <a:t>Uzay araştırmaları hayatımızı </a:t>
            </a:r>
            <a:r>
              <a:rPr lang="tr-TR" sz="7200" dirty="0" err="1" smtClean="0">
                <a:solidFill>
                  <a:srgbClr val="FF0000"/>
                </a:solidFill>
              </a:rPr>
              <a:t>kolaylaştırır.Nasıl</a:t>
            </a:r>
            <a:r>
              <a:rPr lang="tr-TR" sz="7200" dirty="0" smtClean="0">
                <a:solidFill>
                  <a:srgbClr val="FF0000"/>
                </a:solidFill>
              </a:rPr>
              <a:t> mı?</a:t>
            </a:r>
            <a:endParaRPr lang="tr-TR" sz="7200" dirty="0">
              <a:solidFill>
                <a:srgbClr val="FF0000"/>
              </a:solidFill>
            </a:endParaRPr>
          </a:p>
        </p:txBody>
      </p:sp>
      <p:sp>
        <p:nvSpPr>
          <p:cNvPr id="3" name="Alt Başlık 2"/>
          <p:cNvSpPr>
            <a:spLocks noGrp="1"/>
          </p:cNvSpPr>
          <p:nvPr>
            <p:ph type="subTitle" idx="1"/>
          </p:nvPr>
        </p:nvSpPr>
        <p:spPr>
          <a:xfrm>
            <a:off x="1524000" y="3906982"/>
            <a:ext cx="9144000" cy="1350818"/>
          </a:xfrm>
        </p:spPr>
        <p:txBody>
          <a:bodyPr/>
          <a:lstStyle/>
          <a:p>
            <a:endParaRPr lang="tr-TR" dirty="0"/>
          </a:p>
        </p:txBody>
      </p:sp>
    </p:spTree>
    <p:extLst>
      <p:ext uri="{BB962C8B-B14F-4D97-AF65-F5344CB8AC3E}">
        <p14:creationId xmlns:p14="http://schemas.microsoft.com/office/powerpoint/2010/main" val="95381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Japonya yüksek binalarını güvenle inşa edebiliyor</a:t>
            </a:r>
            <a:br>
              <a:rPr lang="tr-TR" b="1" dirty="0">
                <a:solidFill>
                  <a:srgbClr val="FF0000"/>
                </a:solidFill>
              </a:rPr>
            </a:br>
            <a:endParaRPr lang="tr-TR" dirty="0">
              <a:solidFill>
                <a:srgbClr val="FF0000"/>
              </a:solidFill>
            </a:endParaRPr>
          </a:p>
        </p:txBody>
      </p:sp>
      <p:pic>
        <p:nvPicPr>
          <p:cNvPr id="5" name="Resim Yer Tutucusu 4"/>
          <p:cNvPicPr>
            <a:picLocks noGrp="1" noChangeAspect="1"/>
          </p:cNvPicPr>
          <p:nvPr>
            <p:ph type="pic" idx="1"/>
          </p:nvPr>
        </p:nvPicPr>
        <p:blipFill>
          <a:blip r:embed="rId2"/>
          <a:srcRect l="16228" r="16228"/>
          <a:stretch>
            <a:fillRect/>
          </a:stretch>
        </p:blipFill>
        <p:spPr>
          <a:prstGeom prst="rect">
            <a:avLst/>
          </a:prstGeom>
        </p:spPr>
      </p:pic>
      <p:sp>
        <p:nvSpPr>
          <p:cNvPr id="4" name="Metin Yer Tutucusu 3"/>
          <p:cNvSpPr>
            <a:spLocks noGrp="1"/>
          </p:cNvSpPr>
          <p:nvPr>
            <p:ph type="body" sz="half" idx="2"/>
          </p:nvPr>
        </p:nvSpPr>
        <p:spPr/>
        <p:txBody>
          <a:bodyPr>
            <a:noAutofit/>
          </a:bodyPr>
          <a:lstStyle/>
          <a:p>
            <a:r>
              <a:rPr lang="tr-TR" sz="2400" dirty="0"/>
              <a:t>NASA uzaya gönderdiği roketler için tasarladığı platformlar, roketler yükselirken oluşan titremeden dolayı yıkılmasın diye sarsılmayı dengeleyip platformdaki etkisini sıfırlayan bir teknoloji geliştirmişti. Japonya yıllar sonra bu teknolojiyi yüksek binaların yapımında kullanmaya başladı ve depremde yıkılan bina oranını büyük ölçüde azalttı.</a:t>
            </a:r>
          </a:p>
        </p:txBody>
      </p:sp>
    </p:spTree>
    <p:extLst>
      <p:ext uri="{BB962C8B-B14F-4D97-AF65-F5344CB8AC3E}">
        <p14:creationId xmlns:p14="http://schemas.microsoft.com/office/powerpoint/2010/main" val="1736907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Asansörler ve yürüyen merdivenlerin motor </a:t>
            </a:r>
            <a:r>
              <a:rPr lang="tr-TR" b="1" dirty="0" smtClean="0">
                <a:solidFill>
                  <a:srgbClr val="FF0000"/>
                </a:solidFill>
              </a:rPr>
              <a:t>teknolojisi…</a:t>
            </a:r>
            <a:r>
              <a:rPr lang="tr-TR" b="1" dirty="0">
                <a:solidFill>
                  <a:srgbClr val="FF0000"/>
                </a:solidFill>
              </a:rPr>
              <a:t/>
            </a:r>
            <a:br>
              <a:rPr lang="tr-TR" b="1" dirty="0">
                <a:solidFill>
                  <a:srgbClr val="FF0000"/>
                </a:solidFill>
              </a:rPr>
            </a:br>
            <a:endParaRPr lang="tr-TR" dirty="0">
              <a:solidFill>
                <a:srgbClr val="FF0000"/>
              </a:solidFill>
            </a:endParaRPr>
          </a:p>
        </p:txBody>
      </p:sp>
      <p:pic>
        <p:nvPicPr>
          <p:cNvPr id="5" name="Resim Yer Tutucusu 4"/>
          <p:cNvPicPr>
            <a:picLocks noGrp="1" noChangeAspect="1"/>
          </p:cNvPicPr>
          <p:nvPr>
            <p:ph type="pic" idx="1"/>
          </p:nvPr>
        </p:nvPicPr>
        <p:blipFill>
          <a:blip r:embed="rId2"/>
          <a:srcRect l="8735" r="8735"/>
          <a:stretch>
            <a:fillRect/>
          </a:stretch>
        </p:blipFill>
        <p:spPr>
          <a:prstGeom prst="rect">
            <a:avLst/>
          </a:prstGeom>
        </p:spPr>
      </p:pic>
      <p:sp>
        <p:nvSpPr>
          <p:cNvPr id="4" name="Metin Yer Tutucusu 3"/>
          <p:cNvSpPr>
            <a:spLocks noGrp="1"/>
          </p:cNvSpPr>
          <p:nvPr>
            <p:ph type="body" sz="half" idx="2"/>
          </p:nvPr>
        </p:nvSpPr>
        <p:spPr>
          <a:xfrm>
            <a:off x="839788" y="2057399"/>
            <a:ext cx="3932237" cy="3969327"/>
          </a:xfrm>
        </p:spPr>
        <p:txBody>
          <a:bodyPr>
            <a:noAutofit/>
          </a:bodyPr>
          <a:lstStyle/>
          <a:p>
            <a:r>
              <a:rPr lang="tr-TR" sz="2400" dirty="0"/>
              <a:t>Asansör ve yürüyen merdivenlerde, uzay araştırmaları sonucu geliştirilen; ağırlığa göre otomatik olarak gücünü azaltıp yükselten motor teknolojisi kullanılıyor. Bu yüzden, bir asansöre veya yürüyen merdivene binen kişilerin kilosundan bağımsız olarak sabit bir hız yakalanabiliyor.</a:t>
            </a:r>
          </a:p>
        </p:txBody>
      </p:sp>
    </p:spTree>
    <p:extLst>
      <p:ext uri="{BB962C8B-B14F-4D97-AF65-F5344CB8AC3E}">
        <p14:creationId xmlns:p14="http://schemas.microsoft.com/office/powerpoint/2010/main" val="342997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Şeffaf diş teli için NASA’ya </a:t>
            </a:r>
            <a:r>
              <a:rPr lang="tr-TR" b="1" dirty="0" smtClean="0">
                <a:solidFill>
                  <a:srgbClr val="FF0000"/>
                </a:solidFill>
              </a:rPr>
              <a:t>teşekkürler..</a:t>
            </a:r>
            <a:r>
              <a:rPr lang="tr-TR" b="1" dirty="0">
                <a:solidFill>
                  <a:srgbClr val="FF0000"/>
                </a:solidFill>
              </a:rPr>
              <a:t/>
            </a:r>
            <a:br>
              <a:rPr lang="tr-TR" b="1" dirty="0">
                <a:solidFill>
                  <a:srgbClr val="FF0000"/>
                </a:solidFill>
              </a:rPr>
            </a:br>
            <a:endParaRPr lang="tr-TR" dirty="0">
              <a:solidFill>
                <a:srgbClr val="FF0000"/>
              </a:solidFill>
            </a:endParaRPr>
          </a:p>
        </p:txBody>
      </p:sp>
      <p:pic>
        <p:nvPicPr>
          <p:cNvPr id="5" name="Resim Yer Tutucusu 4"/>
          <p:cNvPicPr>
            <a:picLocks noGrp="1" noChangeAspect="1"/>
          </p:cNvPicPr>
          <p:nvPr>
            <p:ph type="pic" idx="1"/>
          </p:nvPr>
        </p:nvPicPr>
        <p:blipFill>
          <a:blip r:embed="rId2"/>
          <a:srcRect l="9051" r="9051"/>
          <a:stretch>
            <a:fillRect/>
          </a:stretch>
        </p:blipFill>
        <p:spPr>
          <a:prstGeom prst="rect">
            <a:avLst/>
          </a:prstGeom>
        </p:spPr>
      </p:pic>
      <p:sp>
        <p:nvSpPr>
          <p:cNvPr id="4" name="Metin Yer Tutucusu 3"/>
          <p:cNvSpPr>
            <a:spLocks noGrp="1"/>
          </p:cNvSpPr>
          <p:nvPr>
            <p:ph type="body" sz="half" idx="2"/>
          </p:nvPr>
        </p:nvSpPr>
        <p:spPr/>
        <p:txBody>
          <a:bodyPr>
            <a:normAutofit/>
          </a:bodyPr>
          <a:lstStyle/>
          <a:p>
            <a:r>
              <a:rPr lang="tr-TR" sz="2800" dirty="0"/>
              <a:t>Şeffaf diş tellerinin ana maddesi ilk olarak NASA tarafından icat edildi. Bugün tel takmak isteyip de çekinen yüzlerce insanı kurtaran şeffaf seçenek için NASA’ya teşekkür ediyoruz.</a:t>
            </a:r>
          </a:p>
        </p:txBody>
      </p:sp>
    </p:spTree>
    <p:extLst>
      <p:ext uri="{BB962C8B-B14F-4D97-AF65-F5344CB8AC3E}">
        <p14:creationId xmlns:p14="http://schemas.microsoft.com/office/powerpoint/2010/main" val="2563891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rgbClr val="FF0000"/>
                </a:solidFill>
              </a:rPr>
              <a:t>Kablosuz olan tüm elektronik eşyalar uzay araştırmalarının sonucu</a:t>
            </a:r>
            <a:endParaRPr lang="tr-TR" dirty="0"/>
          </a:p>
        </p:txBody>
      </p:sp>
      <p:pic>
        <p:nvPicPr>
          <p:cNvPr id="5" name="Resim Yer Tutucusu 4"/>
          <p:cNvPicPr>
            <a:picLocks noGrp="1" noChangeAspect="1"/>
          </p:cNvPicPr>
          <p:nvPr>
            <p:ph type="pic" idx="1"/>
          </p:nvPr>
        </p:nvPicPr>
        <p:blipFill>
          <a:blip r:embed="rId2"/>
          <a:srcRect l="9157" r="9157"/>
          <a:stretch>
            <a:fillRect/>
          </a:stretch>
        </p:blipFill>
        <p:spPr>
          <a:prstGeom prst="rect">
            <a:avLst/>
          </a:prstGeom>
        </p:spPr>
      </p:pic>
      <p:sp>
        <p:nvSpPr>
          <p:cNvPr id="4" name="Metin Yer Tutucusu 3"/>
          <p:cNvSpPr>
            <a:spLocks noGrp="1"/>
          </p:cNvSpPr>
          <p:nvPr>
            <p:ph type="body" sz="half" idx="2"/>
          </p:nvPr>
        </p:nvSpPr>
        <p:spPr/>
        <p:txBody>
          <a:bodyPr>
            <a:normAutofit/>
          </a:bodyPr>
          <a:lstStyle/>
          <a:p>
            <a:r>
              <a:rPr lang="tr-TR" sz="2800" dirty="0"/>
              <a:t>Kablosuz, yani şarjlı elektrik süpürgesi de dahil olmak üzere tüm kablosuz elektronik eşya, ilk kez uzay mekiklerinde kullanılan ve sonra insanlığın kullanımına sunulan teknolojilerden biri.</a:t>
            </a:r>
          </a:p>
        </p:txBody>
      </p:sp>
    </p:spTree>
    <p:extLst>
      <p:ext uri="{BB962C8B-B14F-4D97-AF65-F5344CB8AC3E}">
        <p14:creationId xmlns:p14="http://schemas.microsoft.com/office/powerpoint/2010/main" val="3724128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base"/>
            <a:r>
              <a:rPr lang="tr-TR" b="1" i="0" dirty="0" smtClean="0">
                <a:solidFill>
                  <a:srgbClr val="FF0000"/>
                </a:solidFill>
                <a:effectLst/>
                <a:latin typeface="Merriweather"/>
              </a:rPr>
              <a:t>Çizilmeyen güneş gözlüğü trendi…</a:t>
            </a:r>
            <a:br>
              <a:rPr lang="tr-TR" b="1" i="0" dirty="0" smtClean="0">
                <a:solidFill>
                  <a:srgbClr val="FF0000"/>
                </a:solidFill>
                <a:effectLst/>
                <a:latin typeface="Merriweather"/>
              </a:rPr>
            </a:br>
            <a:endParaRPr lang="tr-TR" dirty="0">
              <a:solidFill>
                <a:srgbClr val="FF0000"/>
              </a:solidFill>
            </a:endParaRPr>
          </a:p>
        </p:txBody>
      </p:sp>
      <p:pic>
        <p:nvPicPr>
          <p:cNvPr id="5" name="Resim Yer Tutucusu 4"/>
          <p:cNvPicPr>
            <a:picLocks noGrp="1" noChangeAspect="1"/>
          </p:cNvPicPr>
          <p:nvPr>
            <p:ph type="pic" idx="1"/>
          </p:nvPr>
        </p:nvPicPr>
        <p:blipFill>
          <a:blip r:embed="rId2"/>
          <a:srcRect l="7891" r="7891"/>
          <a:stretch>
            <a:fillRect/>
          </a:stretch>
        </p:blipFill>
        <p:spPr>
          <a:prstGeom prst="rect">
            <a:avLst/>
          </a:prstGeom>
        </p:spPr>
      </p:pic>
      <p:sp>
        <p:nvSpPr>
          <p:cNvPr id="4" name="Metin Yer Tutucusu 3"/>
          <p:cNvSpPr>
            <a:spLocks noGrp="1"/>
          </p:cNvSpPr>
          <p:nvPr>
            <p:ph type="body" sz="half" idx="2"/>
          </p:nvPr>
        </p:nvSpPr>
        <p:spPr/>
        <p:txBody>
          <a:bodyPr>
            <a:noAutofit/>
          </a:bodyPr>
          <a:lstStyle/>
          <a:p>
            <a:r>
              <a:rPr lang="tr-TR" sz="3200" dirty="0"/>
              <a:t>Son zamanlarda oldukça popüler olan ‘çizilmez güneş gözlükleri’ ilk önce, NASA’nın astronotlar için ürettiği bir teknolojiydi. Şimdiyse modanın son trendi oldu.</a:t>
            </a:r>
          </a:p>
        </p:txBody>
      </p:sp>
    </p:spTree>
    <p:extLst>
      <p:ext uri="{BB962C8B-B14F-4D97-AF65-F5344CB8AC3E}">
        <p14:creationId xmlns:p14="http://schemas.microsoft.com/office/powerpoint/2010/main" val="2750740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214438"/>
            <a:ext cx="9144000" cy="2387600"/>
          </a:xfrm>
        </p:spPr>
        <p:txBody>
          <a:bodyPr anchor="ctr">
            <a:normAutofit/>
          </a:bodyPr>
          <a:lstStyle/>
          <a:p>
            <a:r>
              <a:rPr lang="tr-TR" sz="2700" b="1" dirty="0" smtClean="0">
                <a:solidFill>
                  <a:srgbClr val="FF0000"/>
                </a:solidFill>
              </a:rPr>
              <a:t>MRI teknolojisini NASA’ya borçluyuz</a:t>
            </a:r>
            <a:r>
              <a:rPr lang="tr-TR" sz="2700" b="1" dirty="0" smtClean="0"/>
              <a:t/>
            </a:r>
            <a:br>
              <a:rPr lang="tr-TR" sz="2700" b="1" dirty="0" smtClean="0"/>
            </a:br>
            <a:r>
              <a:rPr lang="tr-TR" sz="2700" b="1" dirty="0" smtClean="0"/>
              <a:t>İç organlarımızı detaylı bir şekilde incelenmesini ve görülmesini sağlayan, kanser gibi tehlikeli hastalıkların teşhisini kolaylaştıran MRI teknolojisi uzay araştırmaları sırasında bulundu. </a:t>
            </a:r>
            <a:endParaRPr lang="tr-TR" b="1" dirty="0"/>
          </a:p>
        </p:txBody>
      </p:sp>
      <p:pic>
        <p:nvPicPr>
          <p:cNvPr id="4" name="Resim 3"/>
          <p:cNvPicPr>
            <a:picLocks noChangeAspect="1"/>
          </p:cNvPicPr>
          <p:nvPr/>
        </p:nvPicPr>
        <p:blipFill>
          <a:blip r:embed="rId2"/>
          <a:stretch>
            <a:fillRect/>
          </a:stretch>
        </p:blipFill>
        <p:spPr>
          <a:xfrm>
            <a:off x="3117273" y="3602038"/>
            <a:ext cx="5715000" cy="2857500"/>
          </a:xfrm>
          <a:prstGeom prst="rect">
            <a:avLst/>
          </a:prstGeom>
        </p:spPr>
      </p:pic>
    </p:spTree>
    <p:extLst>
      <p:ext uri="{BB962C8B-B14F-4D97-AF65-F5344CB8AC3E}">
        <p14:creationId xmlns:p14="http://schemas.microsoft.com/office/powerpoint/2010/main" val="549458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435927" y="3770890"/>
            <a:ext cx="7038109" cy="2308324"/>
          </a:xfrm>
          <a:prstGeom prst="rect">
            <a:avLst/>
          </a:prstGeom>
        </p:spPr>
        <p:txBody>
          <a:bodyPr wrap="square">
            <a:spAutoFit/>
          </a:bodyPr>
          <a:lstStyle/>
          <a:p>
            <a:r>
              <a:rPr lang="tr-TR" sz="2400" b="0" i="0" dirty="0" smtClean="0">
                <a:solidFill>
                  <a:srgbClr val="333333"/>
                </a:solidFill>
                <a:effectLst/>
                <a:latin typeface="Roboto"/>
              </a:rPr>
              <a:t>İtfaiyecilerin kullandığı, dumanda nefes almayı sağlayan oksijen maskeleri NASA tarafından yapılan araştırmalara sonucu geliştirildi. Eskiden itfaiyeciler yaklaşık 13-14 kg ağırlığında oldukça hantal maskeler kullanırken, artık 5 kilogramın altındaki daha güvenilir maskelerle çalışıyorlar.</a:t>
            </a:r>
            <a:endParaRPr lang="tr-TR" sz="2400" dirty="0"/>
          </a:p>
        </p:txBody>
      </p:sp>
      <p:sp>
        <p:nvSpPr>
          <p:cNvPr id="5" name="Unvan 4"/>
          <p:cNvSpPr>
            <a:spLocks noGrp="1"/>
          </p:cNvSpPr>
          <p:nvPr>
            <p:ph type="title"/>
          </p:nvPr>
        </p:nvSpPr>
        <p:spPr/>
        <p:txBody>
          <a:bodyPr/>
          <a:lstStyle/>
          <a:p>
            <a:r>
              <a:rPr lang="tr-TR" dirty="0" smtClean="0">
                <a:solidFill>
                  <a:srgbClr val="FF0000"/>
                </a:solidFill>
              </a:rPr>
              <a:t>İtfaiyeciler artık daha rahat nefes alıyor…</a:t>
            </a:r>
            <a:endParaRPr lang="tr-TR" dirty="0">
              <a:solidFill>
                <a:srgbClr val="FF0000"/>
              </a:solidFill>
            </a:endParaRPr>
          </a:p>
        </p:txBody>
      </p:sp>
      <p:sp>
        <p:nvSpPr>
          <p:cNvPr id="6" name="İçerik Yer Tutucusu 5"/>
          <p:cNvSpPr>
            <a:spLocks noGrp="1"/>
          </p:cNvSpPr>
          <p:nvPr>
            <p:ph type="body" sz="half" idx="2"/>
          </p:nvPr>
        </p:nvSpPr>
        <p:spPr/>
        <p:txBody>
          <a:bodyPr/>
          <a:lstStyle/>
          <a:p>
            <a:endParaRPr lang="tr-TR" dirty="0" smtClean="0"/>
          </a:p>
          <a:p>
            <a:pPr marL="0" indent="0">
              <a:buNone/>
            </a:pPr>
            <a:endParaRPr lang="tr-TR" dirty="0"/>
          </a:p>
        </p:txBody>
      </p:sp>
      <p:pic>
        <p:nvPicPr>
          <p:cNvPr id="1028" name="Picture 4" descr="itfaiyeciler-solun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097" y="547589"/>
            <a:ext cx="57150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03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İletişim teknolojisi uydular sayesinde </a:t>
            </a:r>
            <a:r>
              <a:rPr lang="tr-TR" b="1" dirty="0" smtClean="0">
                <a:solidFill>
                  <a:srgbClr val="FF0000"/>
                </a:solidFill>
              </a:rPr>
              <a:t>gelişti..</a:t>
            </a:r>
            <a:r>
              <a:rPr lang="tr-TR" b="1" dirty="0">
                <a:solidFill>
                  <a:srgbClr val="FF0000"/>
                </a:solidFill>
              </a:rPr>
              <a:t/>
            </a:r>
            <a:br>
              <a:rPr lang="tr-TR" b="1" dirty="0">
                <a:solidFill>
                  <a:srgbClr val="FF0000"/>
                </a:solidFill>
              </a:rPr>
            </a:br>
            <a:endParaRPr lang="tr-TR" dirty="0">
              <a:solidFill>
                <a:srgbClr val="FF0000"/>
              </a:solidFill>
            </a:endParaRPr>
          </a:p>
        </p:txBody>
      </p:sp>
      <p:sp>
        <p:nvSpPr>
          <p:cNvPr id="3" name="Resim Yer Tutucusu 2"/>
          <p:cNvSpPr>
            <a:spLocks noGrp="1"/>
          </p:cNvSpPr>
          <p:nvPr>
            <p:ph type="pic" idx="1"/>
          </p:nvPr>
        </p:nvSpPr>
        <p:spPr/>
      </p:sp>
      <p:sp>
        <p:nvSpPr>
          <p:cNvPr id="4" name="Metin Yer Tutucusu 3"/>
          <p:cNvSpPr>
            <a:spLocks noGrp="1"/>
          </p:cNvSpPr>
          <p:nvPr>
            <p:ph type="body" sz="half" idx="2"/>
          </p:nvPr>
        </p:nvSpPr>
        <p:spPr/>
        <p:txBody>
          <a:bodyPr>
            <a:normAutofit/>
          </a:bodyPr>
          <a:lstStyle/>
          <a:p>
            <a:r>
              <a:rPr lang="tr-TR" sz="2800" dirty="0"/>
              <a:t>Bunu hepimiz biliyoruz ve her saniye tecrübe ediyoruz. Bugün kullandığımız ve iletişimi sağlayan; televizyon ve cep telefonu teknolojisi dünyanın yörüngesine gönderilen uydular sayesinde gerçekleşiyor.</a:t>
            </a:r>
          </a:p>
        </p:txBody>
      </p:sp>
      <p:pic>
        <p:nvPicPr>
          <p:cNvPr id="5" name="Resim 4"/>
          <p:cNvPicPr>
            <a:picLocks noChangeAspect="1"/>
          </p:cNvPicPr>
          <p:nvPr/>
        </p:nvPicPr>
        <p:blipFill>
          <a:blip r:embed="rId2"/>
          <a:stretch>
            <a:fillRect/>
          </a:stretch>
        </p:blipFill>
        <p:spPr>
          <a:xfrm>
            <a:off x="5302828" y="1576387"/>
            <a:ext cx="5715000" cy="4010025"/>
          </a:xfrm>
          <a:prstGeom prst="rect">
            <a:avLst/>
          </a:prstGeom>
        </p:spPr>
      </p:pic>
    </p:spTree>
    <p:extLst>
      <p:ext uri="{BB962C8B-B14F-4D97-AF65-F5344CB8AC3E}">
        <p14:creationId xmlns:p14="http://schemas.microsoft.com/office/powerpoint/2010/main" val="2213701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GPS Teknolojisini araştırmalara </a:t>
            </a:r>
            <a:r>
              <a:rPr lang="tr-TR" b="1" dirty="0" smtClean="0">
                <a:solidFill>
                  <a:srgbClr val="FF0000"/>
                </a:solidFill>
              </a:rPr>
              <a:t>borçluyuz…</a:t>
            </a:r>
            <a:r>
              <a:rPr lang="tr-TR" b="1" dirty="0">
                <a:solidFill>
                  <a:srgbClr val="FF0000"/>
                </a:solidFill>
              </a:rPr>
              <a:t/>
            </a:r>
            <a:br>
              <a:rPr lang="tr-TR" b="1" dirty="0">
                <a:solidFill>
                  <a:srgbClr val="FF0000"/>
                </a:solidFill>
              </a:rPr>
            </a:br>
            <a:endParaRPr lang="tr-TR" dirty="0">
              <a:solidFill>
                <a:srgbClr val="FF0000"/>
              </a:solidFill>
            </a:endParaRPr>
          </a:p>
        </p:txBody>
      </p:sp>
      <p:sp>
        <p:nvSpPr>
          <p:cNvPr id="3" name="Resim Yer Tutucusu 2"/>
          <p:cNvSpPr>
            <a:spLocks noGrp="1"/>
          </p:cNvSpPr>
          <p:nvPr>
            <p:ph type="pic" idx="1"/>
          </p:nvPr>
        </p:nvSpPr>
        <p:spPr/>
      </p:sp>
      <p:sp>
        <p:nvSpPr>
          <p:cNvPr id="4" name="Metin Yer Tutucusu 3"/>
          <p:cNvSpPr>
            <a:spLocks noGrp="1"/>
          </p:cNvSpPr>
          <p:nvPr>
            <p:ph type="body" sz="half" idx="2"/>
          </p:nvPr>
        </p:nvSpPr>
        <p:spPr/>
        <p:txBody>
          <a:bodyPr>
            <a:normAutofit/>
          </a:bodyPr>
          <a:lstStyle/>
          <a:p>
            <a:r>
              <a:rPr lang="tr-TR" sz="2400" dirty="0"/>
              <a:t>Gideceğiniz bir yeri kolayca bulup, kimseye sormadan hızlıca gidebiliyorsunuz ve bu muhteşem bir şey. Bir de bunu, acilen bir yere ulaşması gereken polis, ambulans ve itfaiye araçları için düşünelim: Ne kadar büyük bir başarı değil mi?</a:t>
            </a:r>
          </a:p>
        </p:txBody>
      </p:sp>
      <p:pic>
        <p:nvPicPr>
          <p:cNvPr id="5" name="Resim 4"/>
          <p:cNvPicPr>
            <a:picLocks noChangeAspect="1"/>
          </p:cNvPicPr>
          <p:nvPr/>
        </p:nvPicPr>
        <p:blipFill>
          <a:blip r:embed="rId2"/>
          <a:stretch>
            <a:fillRect/>
          </a:stretch>
        </p:blipFill>
        <p:spPr>
          <a:xfrm>
            <a:off x="5183188" y="987425"/>
            <a:ext cx="6172199" cy="4873625"/>
          </a:xfrm>
          <a:prstGeom prst="rect">
            <a:avLst/>
          </a:prstGeom>
        </p:spPr>
      </p:pic>
    </p:spTree>
    <p:extLst>
      <p:ext uri="{BB962C8B-B14F-4D97-AF65-F5344CB8AC3E}">
        <p14:creationId xmlns:p14="http://schemas.microsoft.com/office/powerpoint/2010/main" val="310167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Bebek mamaları bile astronotlardan ilham </a:t>
            </a:r>
            <a:r>
              <a:rPr lang="tr-TR" b="1" dirty="0" smtClean="0">
                <a:solidFill>
                  <a:srgbClr val="FF0000"/>
                </a:solidFill>
              </a:rPr>
              <a:t>alıyor…</a:t>
            </a:r>
            <a:r>
              <a:rPr lang="tr-TR" b="1" dirty="0">
                <a:solidFill>
                  <a:srgbClr val="FF0000"/>
                </a:solidFill>
              </a:rPr>
              <a:t/>
            </a:r>
            <a:br>
              <a:rPr lang="tr-TR" b="1" dirty="0">
                <a:solidFill>
                  <a:srgbClr val="FF0000"/>
                </a:solidFill>
              </a:rPr>
            </a:br>
            <a:endParaRPr lang="tr-TR" dirty="0">
              <a:solidFill>
                <a:srgbClr val="FF0000"/>
              </a:solidFill>
            </a:endParaRPr>
          </a:p>
        </p:txBody>
      </p:sp>
      <p:sp>
        <p:nvSpPr>
          <p:cNvPr id="3" name="Resim Yer Tutucusu 2"/>
          <p:cNvSpPr>
            <a:spLocks noGrp="1"/>
          </p:cNvSpPr>
          <p:nvPr>
            <p:ph type="pic" idx="1"/>
          </p:nvPr>
        </p:nvSpPr>
        <p:spPr/>
      </p:sp>
      <p:sp>
        <p:nvSpPr>
          <p:cNvPr id="4" name="Metin Yer Tutucusu 3"/>
          <p:cNvSpPr>
            <a:spLocks noGrp="1"/>
          </p:cNvSpPr>
          <p:nvPr>
            <p:ph type="body" sz="half" idx="2"/>
          </p:nvPr>
        </p:nvSpPr>
        <p:spPr/>
        <p:txBody>
          <a:bodyPr>
            <a:normAutofit/>
          </a:bodyPr>
          <a:lstStyle/>
          <a:p>
            <a:r>
              <a:rPr lang="tr-TR" sz="2400" dirty="0"/>
              <a:t>Uzay aracında yiyeceklerin çok az yer kaplamasını sağlamak için NASA çalışanları yiyecekleri toz halinde saklamayı başarmıştı. Bu başarı günümüzde bebek mamalarına ilham oldu ve birçok üretici hala NASA’nın formülünü kullanıyor.</a:t>
            </a:r>
          </a:p>
        </p:txBody>
      </p:sp>
      <p:pic>
        <p:nvPicPr>
          <p:cNvPr id="5" name="Resim 4"/>
          <p:cNvPicPr>
            <a:picLocks noChangeAspect="1"/>
          </p:cNvPicPr>
          <p:nvPr/>
        </p:nvPicPr>
        <p:blipFill>
          <a:blip r:embed="rId2"/>
          <a:stretch>
            <a:fillRect/>
          </a:stretch>
        </p:blipFill>
        <p:spPr>
          <a:xfrm>
            <a:off x="5183188" y="987425"/>
            <a:ext cx="6172200" cy="4873625"/>
          </a:xfrm>
          <a:prstGeom prst="rect">
            <a:avLst/>
          </a:prstGeom>
        </p:spPr>
      </p:pic>
    </p:spTree>
    <p:extLst>
      <p:ext uri="{BB962C8B-B14F-4D97-AF65-F5344CB8AC3E}">
        <p14:creationId xmlns:p14="http://schemas.microsoft.com/office/powerpoint/2010/main" val="1219810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Kalp </a:t>
            </a:r>
            <a:r>
              <a:rPr lang="tr-TR" b="1" dirty="0">
                <a:solidFill>
                  <a:srgbClr val="FF0000"/>
                </a:solidFill>
              </a:rPr>
              <a:t>bekleyen insanların hayatı normale </a:t>
            </a:r>
            <a:r>
              <a:rPr lang="tr-TR" b="1" dirty="0" smtClean="0">
                <a:solidFill>
                  <a:srgbClr val="FF0000"/>
                </a:solidFill>
              </a:rPr>
              <a:t>döndü…</a:t>
            </a:r>
            <a:r>
              <a:rPr lang="tr-TR" b="1" dirty="0">
                <a:solidFill>
                  <a:srgbClr val="FF0000"/>
                </a:solidFill>
              </a:rPr>
              <a:t/>
            </a:r>
            <a:br>
              <a:rPr lang="tr-TR" b="1" dirty="0">
                <a:solidFill>
                  <a:srgbClr val="FF0000"/>
                </a:solidFill>
              </a:rPr>
            </a:br>
            <a:endParaRPr lang="tr-TR" dirty="0">
              <a:solidFill>
                <a:srgbClr val="FF0000"/>
              </a:solidFill>
            </a:endParaRPr>
          </a:p>
        </p:txBody>
      </p:sp>
      <p:pic>
        <p:nvPicPr>
          <p:cNvPr id="5" name="Resim Yer Tutucusu 4"/>
          <p:cNvPicPr>
            <a:picLocks noGrp="1" noChangeAspect="1"/>
          </p:cNvPicPr>
          <p:nvPr>
            <p:ph type="pic" idx="1"/>
          </p:nvPr>
        </p:nvPicPr>
        <p:blipFill>
          <a:blip r:embed="rId2"/>
          <a:srcRect l="7785" r="7785"/>
          <a:stretch>
            <a:fillRect/>
          </a:stretch>
        </p:blipFill>
        <p:spPr>
          <a:prstGeom prst="rect">
            <a:avLst/>
          </a:prstGeom>
        </p:spPr>
      </p:pic>
      <p:sp>
        <p:nvSpPr>
          <p:cNvPr id="4" name="Metin Yer Tutucusu 3"/>
          <p:cNvSpPr>
            <a:spLocks noGrp="1"/>
          </p:cNvSpPr>
          <p:nvPr>
            <p:ph type="body" sz="half" idx="2"/>
          </p:nvPr>
        </p:nvSpPr>
        <p:spPr/>
        <p:txBody>
          <a:bodyPr>
            <a:normAutofit/>
          </a:bodyPr>
          <a:lstStyle/>
          <a:p>
            <a:r>
              <a:rPr lang="tr-TR" sz="2400" dirty="0"/>
              <a:t>90’lı yıllarda ortaya çıkan ve kalp nakli bekleyen insanlara takılan kalp pompaları da NASA’nın araştırmaları sonucu ortaya çıktı. Kalp pompaları sayesinde kalp nakli bekleyen hastalar uzun bir süre boyunca normal hayatlarına devam edebiliyorlar.</a:t>
            </a:r>
          </a:p>
        </p:txBody>
      </p:sp>
    </p:spTree>
    <p:extLst>
      <p:ext uri="{BB962C8B-B14F-4D97-AF65-F5344CB8AC3E}">
        <p14:creationId xmlns:p14="http://schemas.microsoft.com/office/powerpoint/2010/main" val="3164087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 </a:t>
            </a:r>
            <a:r>
              <a:rPr lang="tr-TR" b="1" dirty="0">
                <a:solidFill>
                  <a:srgbClr val="FF0000"/>
                </a:solidFill>
              </a:rPr>
              <a:t>Uçakların üst kanat teknolojisi NASA’ya </a:t>
            </a:r>
            <a:r>
              <a:rPr lang="tr-TR" b="1" dirty="0" smtClean="0">
                <a:solidFill>
                  <a:srgbClr val="FF0000"/>
                </a:solidFill>
              </a:rPr>
              <a:t>ait…</a:t>
            </a:r>
            <a:r>
              <a:rPr lang="tr-TR" b="1" dirty="0">
                <a:solidFill>
                  <a:srgbClr val="FF0000"/>
                </a:solidFill>
              </a:rPr>
              <a:t/>
            </a:r>
            <a:br>
              <a:rPr lang="tr-TR" b="1" dirty="0">
                <a:solidFill>
                  <a:srgbClr val="FF0000"/>
                </a:solidFill>
              </a:rPr>
            </a:br>
            <a:endParaRPr lang="tr-TR" dirty="0">
              <a:solidFill>
                <a:srgbClr val="FF0000"/>
              </a:solidFill>
            </a:endParaRPr>
          </a:p>
        </p:txBody>
      </p:sp>
      <p:pic>
        <p:nvPicPr>
          <p:cNvPr id="5" name="Resim Yer Tutucusu 4"/>
          <p:cNvPicPr>
            <a:picLocks noGrp="1" noChangeAspect="1"/>
          </p:cNvPicPr>
          <p:nvPr>
            <p:ph type="pic" idx="1"/>
          </p:nvPr>
        </p:nvPicPr>
        <p:blipFill>
          <a:blip r:embed="rId2"/>
          <a:srcRect l="7785" r="7785"/>
          <a:stretch>
            <a:fillRect/>
          </a:stretch>
        </p:blipFill>
        <p:spPr>
          <a:prstGeom prst="rect">
            <a:avLst/>
          </a:prstGeom>
        </p:spPr>
      </p:pic>
      <p:sp>
        <p:nvSpPr>
          <p:cNvPr id="4" name="Metin Yer Tutucusu 3"/>
          <p:cNvSpPr>
            <a:spLocks noGrp="1"/>
          </p:cNvSpPr>
          <p:nvPr>
            <p:ph type="body" sz="half" idx="2"/>
          </p:nvPr>
        </p:nvSpPr>
        <p:spPr/>
        <p:txBody>
          <a:bodyPr/>
          <a:lstStyle/>
          <a:p>
            <a:pPr fontAlgn="base"/>
            <a:r>
              <a:rPr lang="tr-TR" sz="2400" dirty="0"/>
              <a:t>Yolcu uçaklarında sık sık kullanılan üst kanat teknolojisi de NASA tarafından dizayn edildi. Böylece uçaklar daha az yakıtla daha çok mesafe gidebiliyorlar. Bu da uçakların çevreye daha az zarar vermesini sağlıyor ve ekonomik etkileri azalıyor.</a:t>
            </a:r>
          </a:p>
          <a:p>
            <a:r>
              <a:rPr lang="tr-TR" dirty="0"/>
              <a:t/>
            </a:r>
            <a:br>
              <a:rPr lang="tr-TR" dirty="0"/>
            </a:br>
            <a:endParaRPr lang="tr-TR" dirty="0"/>
          </a:p>
        </p:txBody>
      </p:sp>
    </p:spTree>
    <p:extLst>
      <p:ext uri="{BB962C8B-B14F-4D97-AF65-F5344CB8AC3E}">
        <p14:creationId xmlns:p14="http://schemas.microsoft.com/office/powerpoint/2010/main" val="2367575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fontAlgn="base"/>
            <a:r>
              <a:rPr lang="tr-TR" b="1" dirty="0" smtClean="0">
                <a:solidFill>
                  <a:srgbClr val="FF0000"/>
                </a:solidFill>
              </a:rPr>
              <a:t>Yer </a:t>
            </a:r>
            <a:r>
              <a:rPr lang="tr-TR" b="1" dirty="0">
                <a:solidFill>
                  <a:srgbClr val="FF0000"/>
                </a:solidFill>
              </a:rPr>
              <a:t>altı suları keşfedildi</a:t>
            </a:r>
            <a:r>
              <a:rPr lang="tr-TR" b="1" dirty="0"/>
              <a:t/>
            </a:r>
            <a:br>
              <a:rPr lang="tr-TR" b="1" dirty="0"/>
            </a:br>
            <a:r>
              <a:rPr lang="tr-TR" dirty="0" smtClean="0"/>
              <a:t/>
            </a:r>
            <a:br>
              <a:rPr lang="tr-TR" dirty="0" smtClean="0"/>
            </a:br>
            <a:endParaRPr lang="tr-TR" dirty="0"/>
          </a:p>
        </p:txBody>
      </p:sp>
      <p:pic>
        <p:nvPicPr>
          <p:cNvPr id="5" name="Resim Yer Tutucusu 4"/>
          <p:cNvPicPr>
            <a:picLocks noGrp="1" noChangeAspect="1"/>
          </p:cNvPicPr>
          <p:nvPr>
            <p:ph type="pic" idx="1"/>
          </p:nvPr>
        </p:nvPicPr>
        <p:blipFill>
          <a:blip r:embed="rId2"/>
          <a:srcRect l="7785" r="7785"/>
          <a:stretch>
            <a:fillRect/>
          </a:stretch>
        </p:blipFill>
        <p:spPr>
          <a:prstGeom prst="rect">
            <a:avLst/>
          </a:prstGeom>
        </p:spPr>
      </p:pic>
      <p:sp>
        <p:nvSpPr>
          <p:cNvPr id="4" name="Metin Yer Tutucusu 3"/>
          <p:cNvSpPr>
            <a:spLocks noGrp="1"/>
          </p:cNvSpPr>
          <p:nvPr>
            <p:ph type="body" sz="half" idx="2"/>
          </p:nvPr>
        </p:nvSpPr>
        <p:spPr>
          <a:xfrm>
            <a:off x="839788" y="1814945"/>
            <a:ext cx="3932237" cy="4054043"/>
          </a:xfrm>
        </p:spPr>
        <p:txBody>
          <a:bodyPr>
            <a:normAutofit/>
          </a:bodyPr>
          <a:lstStyle/>
          <a:p>
            <a:r>
              <a:rPr lang="tr-TR" sz="2400" dirty="0"/>
              <a:t>NASA’nın uydu teknolojisi sayesinde Afrika başta olmak üzere yıllardır kuraklık çeken birçok bölgede yer altı suları keşfedildi. Özellikle 2013 yılında Kenya’da yeryüzünün çok altında bulunan su kütlesi ülkedeki susuzluk sorununu büyük ölçüde çözdü.</a:t>
            </a:r>
          </a:p>
        </p:txBody>
      </p:sp>
    </p:spTree>
    <p:extLst>
      <p:ext uri="{BB962C8B-B14F-4D97-AF65-F5344CB8AC3E}">
        <p14:creationId xmlns:p14="http://schemas.microsoft.com/office/powerpoint/2010/main" val="557550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TotalTime>
  <Words>488</Words>
  <Application>Microsoft Office PowerPoint</Application>
  <PresentationFormat>Geniş ekran</PresentationFormat>
  <Paragraphs>27</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Calibri</vt:lpstr>
      <vt:lpstr>Calibri Light</vt:lpstr>
      <vt:lpstr>Merriweather</vt:lpstr>
      <vt:lpstr>Roboto</vt:lpstr>
      <vt:lpstr>Office Teması</vt:lpstr>
      <vt:lpstr>Uzay araştırmaları hayatımızı kolaylaştırır.Nasıl mı?</vt:lpstr>
      <vt:lpstr>MRI teknolojisini NASA’ya borçluyuz İç organlarımızı detaylı bir şekilde incelenmesini ve görülmesini sağlayan, kanser gibi tehlikeli hastalıkların teşhisini kolaylaştıran MRI teknolojisi uzay araştırmaları sırasında bulundu. </vt:lpstr>
      <vt:lpstr>İtfaiyeciler artık daha rahat nefes alıyor…</vt:lpstr>
      <vt:lpstr>İletişim teknolojisi uydular sayesinde gelişti.. </vt:lpstr>
      <vt:lpstr>GPS Teknolojisini araştırmalara borçluyuz… </vt:lpstr>
      <vt:lpstr>Bebek mamaları bile astronotlardan ilham alıyor… </vt:lpstr>
      <vt:lpstr>Kalp bekleyen insanların hayatı normale döndü… </vt:lpstr>
      <vt:lpstr> Uçakların üst kanat teknolojisi NASA’ya ait… </vt:lpstr>
      <vt:lpstr>Yer altı suları keşfedildi  </vt:lpstr>
      <vt:lpstr>Japonya yüksek binalarını güvenle inşa edebiliyor </vt:lpstr>
      <vt:lpstr>Asansörler ve yürüyen merdivenlerin motor teknolojisi… </vt:lpstr>
      <vt:lpstr>Şeffaf diş teli için NASA’ya teşekkürler.. </vt:lpstr>
      <vt:lpstr>Kablosuz olan tüm elektronik eşyalar uzay araştırmalarının sonucu</vt:lpstr>
      <vt:lpstr>Çizilmeyen güneş gözlüğü trendi…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MRI teknolojisini NASA’ya borçluyuz İç organlarımızı detaylı bir şekilde incelenmesini ve görülmesini sağlayan, kanser gibi tehlikeli hastalıkların teşhisini kolaylaştıran MRI teknolojisi uzay araştırmaları sırasında bulundu.</dc:title>
  <dc:creator>hp</dc:creator>
  <cp:lastModifiedBy>hp</cp:lastModifiedBy>
  <cp:revision>7</cp:revision>
  <dcterms:created xsi:type="dcterms:W3CDTF">2020-09-16T19:12:47Z</dcterms:created>
  <dcterms:modified xsi:type="dcterms:W3CDTF">2020-09-22T20:23:43Z</dcterms:modified>
</cp:coreProperties>
</file>